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655" r:id="rId2"/>
    <p:sldId id="703" r:id="rId3"/>
    <p:sldId id="657" r:id="rId4"/>
    <p:sldId id="707" r:id="rId5"/>
    <p:sldId id="704" r:id="rId6"/>
    <p:sldId id="705" r:id="rId7"/>
    <p:sldId id="706" r:id="rId8"/>
    <p:sldId id="708" r:id="rId9"/>
    <p:sldId id="718" r:id="rId10"/>
    <p:sldId id="709" r:id="rId11"/>
    <p:sldId id="717" r:id="rId12"/>
    <p:sldId id="713" r:id="rId13"/>
    <p:sldId id="710" r:id="rId14"/>
    <p:sldId id="714" r:id="rId15"/>
    <p:sldId id="716" r:id="rId16"/>
    <p:sldId id="715" r:id="rId17"/>
    <p:sldId id="711" r:id="rId18"/>
    <p:sldId id="71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방 민주" initials="방민" lastIdx="1" clrIdx="0">
    <p:extLst>
      <p:ext uri="{19B8F6BF-5375-455C-9EA6-DF929625EA0E}">
        <p15:presenceInfo xmlns:p15="http://schemas.microsoft.com/office/powerpoint/2012/main" userId="1d96036bd20758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FF4668"/>
    <a:srgbClr val="68C9F6"/>
    <a:srgbClr val="FBFBFB"/>
    <a:srgbClr val="F5F5F5"/>
    <a:srgbClr val="DFE1E3"/>
    <a:srgbClr val="5DDDD3"/>
    <a:srgbClr val="02B6BA"/>
    <a:srgbClr val="FF5050"/>
    <a:srgbClr val="02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6369" autoAdjust="0"/>
  </p:normalViewPr>
  <p:slideViewPr>
    <p:cSldViewPr snapToGrid="0">
      <p:cViewPr varScale="1">
        <p:scale>
          <a:sx n="89" d="100"/>
          <a:sy n="89" d="100"/>
        </p:scale>
        <p:origin x="76" y="616"/>
      </p:cViewPr>
      <p:guideLst>
        <p:guide orient="horz" pos="2137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 rot="10800000">
            <a:off x="3687233" y="2864849"/>
            <a:ext cx="3732525" cy="2421526"/>
          </a:xfrm>
          <a:prstGeom prst="round2SameRect">
            <a:avLst>
              <a:gd name="adj1" fmla="val 2255"/>
              <a:gd name="adj2" fmla="val 0"/>
            </a:avLst>
          </a:prstGeom>
          <a:solidFill>
            <a:schemeClr val="bg1">
              <a:alpha val="37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732032"/>
              </p:ext>
            </p:extLst>
          </p:nvPr>
        </p:nvGraphicFramePr>
        <p:xfrm>
          <a:off x="3903490" y="3333932"/>
          <a:ext cx="3350238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0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팀명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      BJ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3K</a:t>
                      </a:r>
                    </a:p>
                    <a:p>
                      <a:pPr latinLnBrk="1"/>
                      <a:endParaRPr lang="ko-KR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5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조원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        권준수</a:t>
                      </a:r>
                      <a:r>
                        <a:rPr lang="en-US" altLang="ko-KR" sz="12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장혁준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김민현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김승태</a:t>
                      </a:r>
                      <a:r>
                        <a:rPr lang="en-US" altLang="ko-KR" sz="12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방민주</a:t>
                      </a:r>
                      <a:endParaRPr lang="ko-KR" altLang="en-US" sz="12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196546" y="926727"/>
            <a:ext cx="3361528" cy="1022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>
                <a:latin typeface="Plantagenet Cherokee" pitchFamily="18" charset="0"/>
              </a:rPr>
              <a:t>PORTFOLIO</a:t>
            </a:r>
          </a:p>
        </p:txBody>
      </p:sp>
      <p:sp>
        <p:nvSpPr>
          <p:cNvPr id="5" name="양쪽 모서리가 둥근 사각형 4"/>
          <p:cNvSpPr/>
          <p:nvPr/>
        </p:nvSpPr>
        <p:spPr>
          <a:xfrm rot="16200000">
            <a:off x="5224531" y="797928"/>
            <a:ext cx="480291" cy="39101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7579091" y="2353540"/>
            <a:ext cx="480291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42920" y="2568348"/>
            <a:ext cx="1621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kr.or.ddit.203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681863" y="2634288"/>
            <a:ext cx="223446" cy="282577"/>
            <a:chOff x="7845604" y="2613182"/>
            <a:chExt cx="223446" cy="282577"/>
          </a:xfrm>
        </p:grpSpPr>
        <p:sp>
          <p:nvSpPr>
            <p:cNvPr id="14" name="도넛 1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247634" y="3898112"/>
            <a:ext cx="378915" cy="354999"/>
            <a:chOff x="7721600" y="2388864"/>
            <a:chExt cx="3448911" cy="3231228"/>
          </a:xfrm>
        </p:grpSpPr>
        <p:sp>
          <p:nvSpPr>
            <p:cNvPr id="13" name="자유형 12"/>
            <p:cNvSpPr/>
            <p:nvPr/>
          </p:nvSpPr>
          <p:spPr>
            <a:xfrm>
              <a:off x="7811911" y="2472267"/>
              <a:ext cx="3285067" cy="3059289"/>
            </a:xfrm>
            <a:custGeom>
              <a:avLst/>
              <a:gdLst>
                <a:gd name="connsiteX0" fmla="*/ 3285067 w 3285067"/>
                <a:gd name="connsiteY0" fmla="*/ 1704622 h 3059289"/>
                <a:gd name="connsiteX1" fmla="*/ 1693333 w 3285067"/>
                <a:gd name="connsiteY1" fmla="*/ 67733 h 3059289"/>
                <a:gd name="connsiteX2" fmla="*/ 1546578 w 3285067"/>
                <a:gd name="connsiteY2" fmla="*/ 0 h 3059289"/>
                <a:gd name="connsiteX3" fmla="*/ 1365956 w 3285067"/>
                <a:gd name="connsiteY3" fmla="*/ 101600 h 3059289"/>
                <a:gd name="connsiteX4" fmla="*/ 1253067 w 3285067"/>
                <a:gd name="connsiteY4" fmla="*/ 282222 h 3059289"/>
                <a:gd name="connsiteX5" fmla="*/ 948267 w 3285067"/>
                <a:gd name="connsiteY5" fmla="*/ 135466 h 3059289"/>
                <a:gd name="connsiteX6" fmla="*/ 722489 w 3285067"/>
                <a:gd name="connsiteY6" fmla="*/ 248355 h 3059289"/>
                <a:gd name="connsiteX7" fmla="*/ 722489 w 3285067"/>
                <a:gd name="connsiteY7" fmla="*/ 406400 h 3059289"/>
                <a:gd name="connsiteX8" fmla="*/ 508000 w 3285067"/>
                <a:gd name="connsiteY8" fmla="*/ 316089 h 3059289"/>
                <a:gd name="connsiteX9" fmla="*/ 259645 w 3285067"/>
                <a:gd name="connsiteY9" fmla="*/ 372533 h 3059289"/>
                <a:gd name="connsiteX10" fmla="*/ 158045 w 3285067"/>
                <a:gd name="connsiteY10" fmla="*/ 508000 h 3059289"/>
                <a:gd name="connsiteX11" fmla="*/ 203200 w 3285067"/>
                <a:gd name="connsiteY11" fmla="*/ 778933 h 3059289"/>
                <a:gd name="connsiteX12" fmla="*/ 225778 w 3285067"/>
                <a:gd name="connsiteY12" fmla="*/ 903111 h 3059289"/>
                <a:gd name="connsiteX13" fmla="*/ 56445 w 3285067"/>
                <a:gd name="connsiteY13" fmla="*/ 959555 h 3059289"/>
                <a:gd name="connsiteX14" fmla="*/ 0 w 3285067"/>
                <a:gd name="connsiteY14" fmla="*/ 1128889 h 3059289"/>
                <a:gd name="connsiteX15" fmla="*/ 203200 w 3285067"/>
                <a:gd name="connsiteY15" fmla="*/ 1501422 h 3059289"/>
                <a:gd name="connsiteX16" fmla="*/ 1207911 w 3285067"/>
                <a:gd name="connsiteY16" fmla="*/ 2483555 h 3059289"/>
                <a:gd name="connsiteX17" fmla="*/ 462845 w 3285067"/>
                <a:gd name="connsiteY17" fmla="*/ 2607733 h 3059289"/>
                <a:gd name="connsiteX18" fmla="*/ 248356 w 3285067"/>
                <a:gd name="connsiteY18" fmla="*/ 2799644 h 3059289"/>
                <a:gd name="connsiteX19" fmla="*/ 270933 w 3285067"/>
                <a:gd name="connsiteY19" fmla="*/ 3048000 h 3059289"/>
                <a:gd name="connsiteX20" fmla="*/ 2427111 w 3285067"/>
                <a:gd name="connsiteY20" fmla="*/ 3059289 h 3059289"/>
                <a:gd name="connsiteX21" fmla="*/ 2833511 w 3285067"/>
                <a:gd name="connsiteY21" fmla="*/ 2810933 h 3059289"/>
                <a:gd name="connsiteX22" fmla="*/ 3285067 w 3285067"/>
                <a:gd name="connsiteY22" fmla="*/ 2223911 h 3059289"/>
                <a:gd name="connsiteX23" fmla="*/ 3239911 w 3285067"/>
                <a:gd name="connsiteY23" fmla="*/ 1828800 h 3059289"/>
                <a:gd name="connsiteX24" fmla="*/ 3285067 w 3285067"/>
                <a:gd name="connsiteY24" fmla="*/ 1704622 h 305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85067" h="3059289">
                  <a:moveTo>
                    <a:pt x="3285067" y="1704622"/>
                  </a:moveTo>
                  <a:lnTo>
                    <a:pt x="1693333" y="67733"/>
                  </a:lnTo>
                  <a:lnTo>
                    <a:pt x="1546578" y="0"/>
                  </a:lnTo>
                  <a:lnTo>
                    <a:pt x="1365956" y="101600"/>
                  </a:lnTo>
                  <a:lnTo>
                    <a:pt x="1253067" y="282222"/>
                  </a:lnTo>
                  <a:lnTo>
                    <a:pt x="948267" y="135466"/>
                  </a:lnTo>
                  <a:lnTo>
                    <a:pt x="722489" y="248355"/>
                  </a:lnTo>
                  <a:lnTo>
                    <a:pt x="722489" y="406400"/>
                  </a:lnTo>
                  <a:lnTo>
                    <a:pt x="508000" y="316089"/>
                  </a:lnTo>
                  <a:lnTo>
                    <a:pt x="259645" y="372533"/>
                  </a:lnTo>
                  <a:lnTo>
                    <a:pt x="158045" y="508000"/>
                  </a:lnTo>
                  <a:lnTo>
                    <a:pt x="203200" y="778933"/>
                  </a:lnTo>
                  <a:lnTo>
                    <a:pt x="225778" y="903111"/>
                  </a:lnTo>
                  <a:lnTo>
                    <a:pt x="56445" y="959555"/>
                  </a:lnTo>
                  <a:lnTo>
                    <a:pt x="0" y="1128889"/>
                  </a:lnTo>
                  <a:lnTo>
                    <a:pt x="203200" y="1501422"/>
                  </a:lnTo>
                  <a:lnTo>
                    <a:pt x="1207911" y="2483555"/>
                  </a:lnTo>
                  <a:lnTo>
                    <a:pt x="462845" y="2607733"/>
                  </a:lnTo>
                  <a:lnTo>
                    <a:pt x="248356" y="2799644"/>
                  </a:lnTo>
                  <a:lnTo>
                    <a:pt x="270933" y="3048000"/>
                  </a:lnTo>
                  <a:lnTo>
                    <a:pt x="2427111" y="3059289"/>
                  </a:lnTo>
                  <a:lnTo>
                    <a:pt x="2833511" y="2810933"/>
                  </a:lnTo>
                  <a:lnTo>
                    <a:pt x="3285067" y="2223911"/>
                  </a:lnTo>
                  <a:lnTo>
                    <a:pt x="3239911" y="1828800"/>
                  </a:lnTo>
                  <a:lnTo>
                    <a:pt x="3285067" y="17046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7721600" y="2388864"/>
              <a:ext cx="3448911" cy="3231228"/>
            </a:xfrm>
            <a:custGeom>
              <a:avLst/>
              <a:gdLst>
                <a:gd name="T0" fmla="*/ 658 w 12169"/>
                <a:gd name="T1" fmla="*/ 3822 h 11400"/>
                <a:gd name="T2" fmla="*/ 658 w 12169"/>
                <a:gd name="T3" fmla="*/ 4643 h 11400"/>
                <a:gd name="T4" fmla="*/ 4990 w 12169"/>
                <a:gd name="T5" fmla="*/ 9177 h 11400"/>
                <a:gd name="T6" fmla="*/ 2170 w 12169"/>
                <a:gd name="T7" fmla="*/ 9723 h 11400"/>
                <a:gd name="T8" fmla="*/ 1673 w 12169"/>
                <a:gd name="T9" fmla="*/ 9996 h 11400"/>
                <a:gd name="T10" fmla="*/ 1427 w 12169"/>
                <a:gd name="T11" fmla="*/ 10505 h 11400"/>
                <a:gd name="T12" fmla="*/ 1511 w 12169"/>
                <a:gd name="T13" fmla="*/ 10830 h 11400"/>
                <a:gd name="T14" fmla="*/ 8636 w 12169"/>
                <a:gd name="T15" fmla="*/ 10863 h 11400"/>
                <a:gd name="T16" fmla="*/ 9923 w 12169"/>
                <a:gd name="T17" fmla="*/ 10212 h 11400"/>
                <a:gd name="T18" fmla="*/ 11292 w 12169"/>
                <a:gd name="T19" fmla="*/ 8699 h 11400"/>
                <a:gd name="T20" fmla="*/ 11616 w 12169"/>
                <a:gd name="T21" fmla="*/ 7793 h 11400"/>
                <a:gd name="T22" fmla="*/ 11637 w 12169"/>
                <a:gd name="T23" fmla="*/ 6952 h 11400"/>
                <a:gd name="T24" fmla="*/ 11359 w 12169"/>
                <a:gd name="T25" fmla="*/ 6031 h 11400"/>
                <a:gd name="T26" fmla="*/ 10829 w 12169"/>
                <a:gd name="T27" fmla="*/ 5299 h 11400"/>
                <a:gd name="T28" fmla="*/ 5586 w 12169"/>
                <a:gd name="T29" fmla="*/ 538 h 11400"/>
                <a:gd name="T30" fmla="*/ 5124 w 12169"/>
                <a:gd name="T31" fmla="*/ 1098 h 11400"/>
                <a:gd name="T32" fmla="*/ 7762 w 12169"/>
                <a:gd name="T33" fmla="*/ 4071 h 11400"/>
                <a:gd name="T34" fmla="*/ 7789 w 12169"/>
                <a:gd name="T35" fmla="*/ 4352 h 11400"/>
                <a:gd name="T36" fmla="*/ 7538 w 12169"/>
                <a:gd name="T37" fmla="*/ 4487 h 11400"/>
                <a:gd name="T38" fmla="*/ 4108 w 12169"/>
                <a:gd name="T39" fmla="*/ 1151 h 11400"/>
                <a:gd name="T40" fmla="*/ 3336 w 12169"/>
                <a:gd name="T41" fmla="*/ 1151 h 11400"/>
                <a:gd name="T42" fmla="*/ 3076 w 12169"/>
                <a:gd name="T43" fmla="*/ 1736 h 11400"/>
                <a:gd name="T44" fmla="*/ 6510 w 12169"/>
                <a:gd name="T45" fmla="*/ 5393 h 11400"/>
                <a:gd name="T46" fmla="*/ 6481 w 12169"/>
                <a:gd name="T47" fmla="*/ 5675 h 11400"/>
                <a:gd name="T48" fmla="*/ 6209 w 12169"/>
                <a:gd name="T49" fmla="*/ 5759 h 11400"/>
                <a:gd name="T50" fmla="*/ 1987 w 12169"/>
                <a:gd name="T51" fmla="*/ 1691 h 11400"/>
                <a:gd name="T52" fmla="*/ 1297 w 12169"/>
                <a:gd name="T53" fmla="*/ 1903 h 11400"/>
                <a:gd name="T54" fmla="*/ 1297 w 12169"/>
                <a:gd name="T55" fmla="*/ 2723 h 11400"/>
                <a:gd name="T56" fmla="*/ 5259 w 12169"/>
                <a:gd name="T57" fmla="*/ 6794 h 11400"/>
                <a:gd name="T58" fmla="*/ 5122 w 12169"/>
                <a:gd name="T59" fmla="*/ 7020 h 11400"/>
                <a:gd name="T60" fmla="*/ 4821 w 12169"/>
                <a:gd name="T61" fmla="*/ 6974 h 11400"/>
                <a:gd name="T62" fmla="*/ 8293 w 12169"/>
                <a:gd name="T63" fmla="*/ 11400 h 11400"/>
                <a:gd name="T64" fmla="*/ 1276 w 12169"/>
                <a:gd name="T65" fmla="*/ 11288 h 11400"/>
                <a:gd name="T66" fmla="*/ 952 w 12169"/>
                <a:gd name="T67" fmla="*/ 10895 h 11400"/>
                <a:gd name="T68" fmla="*/ 943 w 12169"/>
                <a:gd name="T69" fmla="*/ 10308 h 11400"/>
                <a:gd name="T70" fmla="*/ 1391 w 12169"/>
                <a:gd name="T71" fmla="*/ 9557 h 11400"/>
                <a:gd name="T72" fmla="*/ 2140 w 12169"/>
                <a:gd name="T73" fmla="*/ 9209 h 11400"/>
                <a:gd name="T74" fmla="*/ 68 w 12169"/>
                <a:gd name="T75" fmla="*/ 4624 h 11400"/>
                <a:gd name="T76" fmla="*/ 35 w 12169"/>
                <a:gd name="T77" fmla="*/ 3947 h 11400"/>
                <a:gd name="T78" fmla="*/ 405 w 12169"/>
                <a:gd name="T79" fmla="*/ 3350 h 11400"/>
                <a:gd name="T80" fmla="*/ 779 w 12169"/>
                <a:gd name="T81" fmla="*/ 2862 h 11400"/>
                <a:gd name="T82" fmla="*/ 657 w 12169"/>
                <a:gd name="T83" fmla="*/ 2123 h 11400"/>
                <a:gd name="T84" fmla="*/ 981 w 12169"/>
                <a:gd name="T85" fmla="*/ 1491 h 11400"/>
                <a:gd name="T86" fmla="*/ 1614 w 12169"/>
                <a:gd name="T87" fmla="*/ 1167 h 11400"/>
                <a:gd name="T88" fmla="*/ 2353 w 12169"/>
                <a:gd name="T89" fmla="*/ 1289 h 11400"/>
                <a:gd name="T90" fmla="*/ 2811 w 12169"/>
                <a:gd name="T91" fmla="*/ 951 h 11400"/>
                <a:gd name="T92" fmla="*/ 3338 w 12169"/>
                <a:gd name="T93" fmla="*/ 575 h 11400"/>
                <a:gd name="T94" fmla="*/ 4107 w 12169"/>
                <a:gd name="T95" fmla="*/ 575 h 11400"/>
                <a:gd name="T96" fmla="*/ 4648 w 12169"/>
                <a:gd name="T97" fmla="*/ 856 h 11400"/>
                <a:gd name="T98" fmla="*/ 5083 w 12169"/>
                <a:gd name="T99" fmla="*/ 224 h 11400"/>
                <a:gd name="T100" fmla="*/ 5826 w 12169"/>
                <a:gd name="T101" fmla="*/ 0 h 11400"/>
                <a:gd name="T102" fmla="*/ 6548 w 12169"/>
                <a:gd name="T103" fmla="*/ 297 h 11400"/>
                <a:gd name="T104" fmla="*/ 11654 w 12169"/>
                <a:gd name="T105" fmla="*/ 5517 h 11400"/>
                <a:gd name="T106" fmla="*/ 12089 w 12169"/>
                <a:gd name="T107" fmla="*/ 6565 h 11400"/>
                <a:gd name="T108" fmla="*/ 12161 w 12169"/>
                <a:gd name="T109" fmla="*/ 7553 h 11400"/>
                <a:gd name="T110" fmla="*/ 11884 w 12169"/>
                <a:gd name="T111" fmla="*/ 8659 h 11400"/>
                <a:gd name="T112" fmla="*/ 11248 w 12169"/>
                <a:gd name="T113" fmla="*/ 9609 h 11400"/>
                <a:gd name="T114" fmla="*/ 9798 w 12169"/>
                <a:gd name="T115" fmla="*/ 10966 h 11400"/>
                <a:gd name="T116" fmla="*/ 8780 w 12169"/>
                <a:gd name="T117" fmla="*/ 11359 h 1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169" h="11400">
                  <a:moveTo>
                    <a:pt x="1162" y="3583"/>
                  </a:moveTo>
                  <a:lnTo>
                    <a:pt x="1099" y="3584"/>
                  </a:lnTo>
                  <a:lnTo>
                    <a:pt x="976" y="3609"/>
                  </a:lnTo>
                  <a:lnTo>
                    <a:pt x="860" y="3656"/>
                  </a:lnTo>
                  <a:lnTo>
                    <a:pt x="752" y="3727"/>
                  </a:lnTo>
                  <a:lnTo>
                    <a:pt x="703" y="3773"/>
                  </a:lnTo>
                  <a:lnTo>
                    <a:pt x="658" y="3822"/>
                  </a:lnTo>
                  <a:lnTo>
                    <a:pt x="586" y="3930"/>
                  </a:lnTo>
                  <a:lnTo>
                    <a:pt x="539" y="4047"/>
                  </a:lnTo>
                  <a:lnTo>
                    <a:pt x="516" y="4169"/>
                  </a:lnTo>
                  <a:lnTo>
                    <a:pt x="516" y="4294"/>
                  </a:lnTo>
                  <a:lnTo>
                    <a:pt x="539" y="4417"/>
                  </a:lnTo>
                  <a:lnTo>
                    <a:pt x="586" y="4535"/>
                  </a:lnTo>
                  <a:lnTo>
                    <a:pt x="658" y="4643"/>
                  </a:lnTo>
                  <a:lnTo>
                    <a:pt x="703" y="4690"/>
                  </a:lnTo>
                  <a:lnTo>
                    <a:pt x="4928" y="8915"/>
                  </a:lnTo>
                  <a:lnTo>
                    <a:pt x="4951" y="8941"/>
                  </a:lnTo>
                  <a:lnTo>
                    <a:pt x="4985" y="9003"/>
                  </a:lnTo>
                  <a:lnTo>
                    <a:pt x="5001" y="9071"/>
                  </a:lnTo>
                  <a:lnTo>
                    <a:pt x="4998" y="9141"/>
                  </a:lnTo>
                  <a:lnTo>
                    <a:pt x="4990" y="9177"/>
                  </a:lnTo>
                  <a:lnTo>
                    <a:pt x="4975" y="9210"/>
                  </a:lnTo>
                  <a:lnTo>
                    <a:pt x="4936" y="9269"/>
                  </a:lnTo>
                  <a:lnTo>
                    <a:pt x="4882" y="9314"/>
                  </a:lnTo>
                  <a:lnTo>
                    <a:pt x="4818" y="9343"/>
                  </a:lnTo>
                  <a:lnTo>
                    <a:pt x="4782" y="9350"/>
                  </a:lnTo>
                  <a:lnTo>
                    <a:pt x="2212" y="9716"/>
                  </a:lnTo>
                  <a:lnTo>
                    <a:pt x="2170" y="9723"/>
                  </a:lnTo>
                  <a:lnTo>
                    <a:pt x="2088" y="9743"/>
                  </a:lnTo>
                  <a:lnTo>
                    <a:pt x="2009" y="9769"/>
                  </a:lnTo>
                  <a:lnTo>
                    <a:pt x="1934" y="9804"/>
                  </a:lnTo>
                  <a:lnTo>
                    <a:pt x="1862" y="9842"/>
                  </a:lnTo>
                  <a:lnTo>
                    <a:pt x="1794" y="9889"/>
                  </a:lnTo>
                  <a:lnTo>
                    <a:pt x="1731" y="9940"/>
                  </a:lnTo>
                  <a:lnTo>
                    <a:pt x="1673" y="9996"/>
                  </a:lnTo>
                  <a:lnTo>
                    <a:pt x="1620" y="10058"/>
                  </a:lnTo>
                  <a:lnTo>
                    <a:pt x="1571" y="10123"/>
                  </a:lnTo>
                  <a:lnTo>
                    <a:pt x="1529" y="10194"/>
                  </a:lnTo>
                  <a:lnTo>
                    <a:pt x="1493" y="10267"/>
                  </a:lnTo>
                  <a:lnTo>
                    <a:pt x="1464" y="10344"/>
                  </a:lnTo>
                  <a:lnTo>
                    <a:pt x="1441" y="10423"/>
                  </a:lnTo>
                  <a:lnTo>
                    <a:pt x="1427" y="10505"/>
                  </a:lnTo>
                  <a:lnTo>
                    <a:pt x="1418" y="10588"/>
                  </a:lnTo>
                  <a:lnTo>
                    <a:pt x="1418" y="10632"/>
                  </a:lnTo>
                  <a:lnTo>
                    <a:pt x="1420" y="10657"/>
                  </a:lnTo>
                  <a:lnTo>
                    <a:pt x="1430" y="10708"/>
                  </a:lnTo>
                  <a:lnTo>
                    <a:pt x="1449" y="10754"/>
                  </a:lnTo>
                  <a:lnTo>
                    <a:pt x="1476" y="10794"/>
                  </a:lnTo>
                  <a:lnTo>
                    <a:pt x="1511" y="10830"/>
                  </a:lnTo>
                  <a:lnTo>
                    <a:pt x="1552" y="10858"/>
                  </a:lnTo>
                  <a:lnTo>
                    <a:pt x="1598" y="10876"/>
                  </a:lnTo>
                  <a:lnTo>
                    <a:pt x="1647" y="10886"/>
                  </a:lnTo>
                  <a:lnTo>
                    <a:pt x="1675" y="10888"/>
                  </a:lnTo>
                  <a:lnTo>
                    <a:pt x="8294" y="10888"/>
                  </a:lnTo>
                  <a:lnTo>
                    <a:pt x="8410" y="10886"/>
                  </a:lnTo>
                  <a:lnTo>
                    <a:pt x="8636" y="10863"/>
                  </a:lnTo>
                  <a:lnTo>
                    <a:pt x="8857" y="10820"/>
                  </a:lnTo>
                  <a:lnTo>
                    <a:pt x="9072" y="10755"/>
                  </a:lnTo>
                  <a:lnTo>
                    <a:pt x="9279" y="10669"/>
                  </a:lnTo>
                  <a:lnTo>
                    <a:pt x="9477" y="10564"/>
                  </a:lnTo>
                  <a:lnTo>
                    <a:pt x="9664" y="10437"/>
                  </a:lnTo>
                  <a:lnTo>
                    <a:pt x="9841" y="10293"/>
                  </a:lnTo>
                  <a:lnTo>
                    <a:pt x="9923" y="10212"/>
                  </a:lnTo>
                  <a:lnTo>
                    <a:pt x="10829" y="9308"/>
                  </a:lnTo>
                  <a:lnTo>
                    <a:pt x="10878" y="9258"/>
                  </a:lnTo>
                  <a:lnTo>
                    <a:pt x="10973" y="9153"/>
                  </a:lnTo>
                  <a:lnTo>
                    <a:pt x="11062" y="9045"/>
                  </a:lnTo>
                  <a:lnTo>
                    <a:pt x="11144" y="8932"/>
                  </a:lnTo>
                  <a:lnTo>
                    <a:pt x="11222" y="8817"/>
                  </a:lnTo>
                  <a:lnTo>
                    <a:pt x="11292" y="8699"/>
                  </a:lnTo>
                  <a:lnTo>
                    <a:pt x="11359" y="8577"/>
                  </a:lnTo>
                  <a:lnTo>
                    <a:pt x="11416" y="8453"/>
                  </a:lnTo>
                  <a:lnTo>
                    <a:pt x="11470" y="8325"/>
                  </a:lnTo>
                  <a:lnTo>
                    <a:pt x="11516" y="8195"/>
                  </a:lnTo>
                  <a:lnTo>
                    <a:pt x="11556" y="8063"/>
                  </a:lnTo>
                  <a:lnTo>
                    <a:pt x="11589" y="7929"/>
                  </a:lnTo>
                  <a:lnTo>
                    <a:pt x="11616" y="7793"/>
                  </a:lnTo>
                  <a:lnTo>
                    <a:pt x="11637" y="7655"/>
                  </a:lnTo>
                  <a:lnTo>
                    <a:pt x="11651" y="7515"/>
                  </a:lnTo>
                  <a:lnTo>
                    <a:pt x="11658" y="7374"/>
                  </a:lnTo>
                  <a:lnTo>
                    <a:pt x="11658" y="7304"/>
                  </a:lnTo>
                  <a:lnTo>
                    <a:pt x="11658" y="7233"/>
                  </a:lnTo>
                  <a:lnTo>
                    <a:pt x="11651" y="7092"/>
                  </a:lnTo>
                  <a:lnTo>
                    <a:pt x="11637" y="6952"/>
                  </a:lnTo>
                  <a:lnTo>
                    <a:pt x="11616" y="6816"/>
                  </a:lnTo>
                  <a:lnTo>
                    <a:pt x="11589" y="6679"/>
                  </a:lnTo>
                  <a:lnTo>
                    <a:pt x="11556" y="6545"/>
                  </a:lnTo>
                  <a:lnTo>
                    <a:pt x="11516" y="6412"/>
                  </a:lnTo>
                  <a:lnTo>
                    <a:pt x="11470" y="6283"/>
                  </a:lnTo>
                  <a:lnTo>
                    <a:pt x="11416" y="6155"/>
                  </a:lnTo>
                  <a:lnTo>
                    <a:pt x="11359" y="6031"/>
                  </a:lnTo>
                  <a:lnTo>
                    <a:pt x="11292" y="5909"/>
                  </a:lnTo>
                  <a:lnTo>
                    <a:pt x="11222" y="5790"/>
                  </a:lnTo>
                  <a:lnTo>
                    <a:pt x="11144" y="5675"/>
                  </a:lnTo>
                  <a:lnTo>
                    <a:pt x="11062" y="5563"/>
                  </a:lnTo>
                  <a:lnTo>
                    <a:pt x="10973" y="5455"/>
                  </a:lnTo>
                  <a:lnTo>
                    <a:pt x="10878" y="5350"/>
                  </a:lnTo>
                  <a:lnTo>
                    <a:pt x="10829" y="5299"/>
                  </a:lnTo>
                  <a:lnTo>
                    <a:pt x="6229" y="702"/>
                  </a:lnTo>
                  <a:lnTo>
                    <a:pt x="6180" y="656"/>
                  </a:lnTo>
                  <a:lnTo>
                    <a:pt x="6072" y="585"/>
                  </a:lnTo>
                  <a:lnTo>
                    <a:pt x="5956" y="538"/>
                  </a:lnTo>
                  <a:lnTo>
                    <a:pt x="5833" y="513"/>
                  </a:lnTo>
                  <a:lnTo>
                    <a:pt x="5708" y="513"/>
                  </a:lnTo>
                  <a:lnTo>
                    <a:pt x="5586" y="538"/>
                  </a:lnTo>
                  <a:lnTo>
                    <a:pt x="5468" y="585"/>
                  </a:lnTo>
                  <a:lnTo>
                    <a:pt x="5360" y="656"/>
                  </a:lnTo>
                  <a:lnTo>
                    <a:pt x="5312" y="702"/>
                  </a:lnTo>
                  <a:lnTo>
                    <a:pt x="5266" y="751"/>
                  </a:lnTo>
                  <a:lnTo>
                    <a:pt x="5196" y="859"/>
                  </a:lnTo>
                  <a:lnTo>
                    <a:pt x="5148" y="975"/>
                  </a:lnTo>
                  <a:lnTo>
                    <a:pt x="5124" y="1098"/>
                  </a:lnTo>
                  <a:lnTo>
                    <a:pt x="5124" y="1223"/>
                  </a:lnTo>
                  <a:lnTo>
                    <a:pt x="5148" y="1345"/>
                  </a:lnTo>
                  <a:lnTo>
                    <a:pt x="5196" y="1463"/>
                  </a:lnTo>
                  <a:lnTo>
                    <a:pt x="5266" y="1571"/>
                  </a:lnTo>
                  <a:lnTo>
                    <a:pt x="5312" y="1619"/>
                  </a:lnTo>
                  <a:lnTo>
                    <a:pt x="7743" y="4051"/>
                  </a:lnTo>
                  <a:lnTo>
                    <a:pt x="7762" y="4071"/>
                  </a:lnTo>
                  <a:lnTo>
                    <a:pt x="7789" y="4113"/>
                  </a:lnTo>
                  <a:lnTo>
                    <a:pt x="7808" y="4159"/>
                  </a:lnTo>
                  <a:lnTo>
                    <a:pt x="7818" y="4208"/>
                  </a:lnTo>
                  <a:lnTo>
                    <a:pt x="7818" y="4232"/>
                  </a:lnTo>
                  <a:lnTo>
                    <a:pt x="7818" y="4257"/>
                  </a:lnTo>
                  <a:lnTo>
                    <a:pt x="7808" y="4306"/>
                  </a:lnTo>
                  <a:lnTo>
                    <a:pt x="7789" y="4352"/>
                  </a:lnTo>
                  <a:lnTo>
                    <a:pt x="7762" y="4395"/>
                  </a:lnTo>
                  <a:lnTo>
                    <a:pt x="7743" y="4414"/>
                  </a:lnTo>
                  <a:lnTo>
                    <a:pt x="7724" y="4431"/>
                  </a:lnTo>
                  <a:lnTo>
                    <a:pt x="7682" y="4460"/>
                  </a:lnTo>
                  <a:lnTo>
                    <a:pt x="7635" y="4479"/>
                  </a:lnTo>
                  <a:lnTo>
                    <a:pt x="7587" y="4487"/>
                  </a:lnTo>
                  <a:lnTo>
                    <a:pt x="7538" y="4487"/>
                  </a:lnTo>
                  <a:lnTo>
                    <a:pt x="7489" y="4479"/>
                  </a:lnTo>
                  <a:lnTo>
                    <a:pt x="7443" y="4460"/>
                  </a:lnTo>
                  <a:lnTo>
                    <a:pt x="7400" y="4431"/>
                  </a:lnTo>
                  <a:lnTo>
                    <a:pt x="7381" y="4414"/>
                  </a:lnTo>
                  <a:lnTo>
                    <a:pt x="4182" y="1214"/>
                  </a:lnTo>
                  <a:lnTo>
                    <a:pt x="4159" y="1191"/>
                  </a:lnTo>
                  <a:lnTo>
                    <a:pt x="4108" y="1151"/>
                  </a:lnTo>
                  <a:lnTo>
                    <a:pt x="4028" y="1101"/>
                  </a:lnTo>
                  <a:lnTo>
                    <a:pt x="3910" y="1054"/>
                  </a:lnTo>
                  <a:lnTo>
                    <a:pt x="3786" y="1031"/>
                  </a:lnTo>
                  <a:lnTo>
                    <a:pt x="3659" y="1031"/>
                  </a:lnTo>
                  <a:lnTo>
                    <a:pt x="3535" y="1054"/>
                  </a:lnTo>
                  <a:lnTo>
                    <a:pt x="3419" y="1101"/>
                  </a:lnTo>
                  <a:lnTo>
                    <a:pt x="3336" y="1151"/>
                  </a:lnTo>
                  <a:lnTo>
                    <a:pt x="3288" y="1191"/>
                  </a:lnTo>
                  <a:lnTo>
                    <a:pt x="3263" y="1214"/>
                  </a:lnTo>
                  <a:lnTo>
                    <a:pt x="3218" y="1263"/>
                  </a:lnTo>
                  <a:lnTo>
                    <a:pt x="3146" y="1370"/>
                  </a:lnTo>
                  <a:lnTo>
                    <a:pt x="3099" y="1488"/>
                  </a:lnTo>
                  <a:lnTo>
                    <a:pt x="3076" y="1610"/>
                  </a:lnTo>
                  <a:lnTo>
                    <a:pt x="3076" y="1736"/>
                  </a:lnTo>
                  <a:lnTo>
                    <a:pt x="3099" y="1858"/>
                  </a:lnTo>
                  <a:lnTo>
                    <a:pt x="3146" y="1976"/>
                  </a:lnTo>
                  <a:lnTo>
                    <a:pt x="3218" y="2083"/>
                  </a:lnTo>
                  <a:lnTo>
                    <a:pt x="3263" y="2132"/>
                  </a:lnTo>
                  <a:lnTo>
                    <a:pt x="6464" y="5331"/>
                  </a:lnTo>
                  <a:lnTo>
                    <a:pt x="6481" y="5351"/>
                  </a:lnTo>
                  <a:lnTo>
                    <a:pt x="6510" y="5393"/>
                  </a:lnTo>
                  <a:lnTo>
                    <a:pt x="6528" y="5441"/>
                  </a:lnTo>
                  <a:lnTo>
                    <a:pt x="6538" y="5488"/>
                  </a:lnTo>
                  <a:lnTo>
                    <a:pt x="6538" y="5513"/>
                  </a:lnTo>
                  <a:lnTo>
                    <a:pt x="6538" y="5537"/>
                  </a:lnTo>
                  <a:lnTo>
                    <a:pt x="6528" y="5586"/>
                  </a:lnTo>
                  <a:lnTo>
                    <a:pt x="6509" y="5632"/>
                  </a:lnTo>
                  <a:lnTo>
                    <a:pt x="6481" y="5675"/>
                  </a:lnTo>
                  <a:lnTo>
                    <a:pt x="6464" y="5694"/>
                  </a:lnTo>
                  <a:lnTo>
                    <a:pt x="6444" y="5713"/>
                  </a:lnTo>
                  <a:lnTo>
                    <a:pt x="6402" y="5740"/>
                  </a:lnTo>
                  <a:lnTo>
                    <a:pt x="6356" y="5759"/>
                  </a:lnTo>
                  <a:lnTo>
                    <a:pt x="6307" y="5769"/>
                  </a:lnTo>
                  <a:lnTo>
                    <a:pt x="6258" y="5769"/>
                  </a:lnTo>
                  <a:lnTo>
                    <a:pt x="6209" y="5759"/>
                  </a:lnTo>
                  <a:lnTo>
                    <a:pt x="6163" y="5740"/>
                  </a:lnTo>
                  <a:lnTo>
                    <a:pt x="6120" y="5713"/>
                  </a:lnTo>
                  <a:lnTo>
                    <a:pt x="6101" y="5694"/>
                  </a:lnTo>
                  <a:lnTo>
                    <a:pt x="2261" y="1855"/>
                  </a:lnTo>
                  <a:lnTo>
                    <a:pt x="2213" y="1809"/>
                  </a:lnTo>
                  <a:lnTo>
                    <a:pt x="2105" y="1738"/>
                  </a:lnTo>
                  <a:lnTo>
                    <a:pt x="1987" y="1691"/>
                  </a:lnTo>
                  <a:lnTo>
                    <a:pt x="1865" y="1666"/>
                  </a:lnTo>
                  <a:lnTo>
                    <a:pt x="1740" y="1666"/>
                  </a:lnTo>
                  <a:lnTo>
                    <a:pt x="1617" y="1691"/>
                  </a:lnTo>
                  <a:lnTo>
                    <a:pt x="1500" y="1738"/>
                  </a:lnTo>
                  <a:lnTo>
                    <a:pt x="1392" y="1809"/>
                  </a:lnTo>
                  <a:lnTo>
                    <a:pt x="1344" y="1855"/>
                  </a:lnTo>
                  <a:lnTo>
                    <a:pt x="1297" y="1903"/>
                  </a:lnTo>
                  <a:lnTo>
                    <a:pt x="1227" y="2011"/>
                  </a:lnTo>
                  <a:lnTo>
                    <a:pt x="1179" y="2129"/>
                  </a:lnTo>
                  <a:lnTo>
                    <a:pt x="1156" y="2251"/>
                  </a:lnTo>
                  <a:lnTo>
                    <a:pt x="1156" y="2376"/>
                  </a:lnTo>
                  <a:lnTo>
                    <a:pt x="1179" y="2499"/>
                  </a:lnTo>
                  <a:lnTo>
                    <a:pt x="1227" y="2615"/>
                  </a:lnTo>
                  <a:lnTo>
                    <a:pt x="1297" y="2723"/>
                  </a:lnTo>
                  <a:lnTo>
                    <a:pt x="1344" y="2772"/>
                  </a:lnTo>
                  <a:lnTo>
                    <a:pt x="5184" y="6613"/>
                  </a:lnTo>
                  <a:lnTo>
                    <a:pt x="5201" y="6631"/>
                  </a:lnTo>
                  <a:lnTo>
                    <a:pt x="5230" y="6675"/>
                  </a:lnTo>
                  <a:lnTo>
                    <a:pt x="5249" y="6721"/>
                  </a:lnTo>
                  <a:lnTo>
                    <a:pt x="5257" y="6770"/>
                  </a:lnTo>
                  <a:lnTo>
                    <a:pt x="5259" y="6794"/>
                  </a:lnTo>
                  <a:lnTo>
                    <a:pt x="5257" y="6819"/>
                  </a:lnTo>
                  <a:lnTo>
                    <a:pt x="5247" y="6866"/>
                  </a:lnTo>
                  <a:lnTo>
                    <a:pt x="5229" y="6912"/>
                  </a:lnTo>
                  <a:lnTo>
                    <a:pt x="5201" y="6955"/>
                  </a:lnTo>
                  <a:lnTo>
                    <a:pt x="5184" y="6974"/>
                  </a:lnTo>
                  <a:lnTo>
                    <a:pt x="5164" y="6993"/>
                  </a:lnTo>
                  <a:lnTo>
                    <a:pt x="5122" y="7020"/>
                  </a:lnTo>
                  <a:lnTo>
                    <a:pt x="5076" y="7039"/>
                  </a:lnTo>
                  <a:lnTo>
                    <a:pt x="5027" y="7049"/>
                  </a:lnTo>
                  <a:lnTo>
                    <a:pt x="4978" y="7049"/>
                  </a:lnTo>
                  <a:lnTo>
                    <a:pt x="4929" y="7039"/>
                  </a:lnTo>
                  <a:lnTo>
                    <a:pt x="4883" y="7020"/>
                  </a:lnTo>
                  <a:lnTo>
                    <a:pt x="4841" y="6993"/>
                  </a:lnTo>
                  <a:lnTo>
                    <a:pt x="4821" y="6974"/>
                  </a:lnTo>
                  <a:lnTo>
                    <a:pt x="1621" y="3775"/>
                  </a:lnTo>
                  <a:lnTo>
                    <a:pt x="1572" y="3728"/>
                  </a:lnTo>
                  <a:lnTo>
                    <a:pt x="1464" y="3656"/>
                  </a:lnTo>
                  <a:lnTo>
                    <a:pt x="1346" y="3609"/>
                  </a:lnTo>
                  <a:lnTo>
                    <a:pt x="1224" y="3584"/>
                  </a:lnTo>
                  <a:lnTo>
                    <a:pt x="1162" y="3583"/>
                  </a:lnTo>
                  <a:close/>
                  <a:moveTo>
                    <a:pt x="8293" y="11400"/>
                  </a:moveTo>
                  <a:lnTo>
                    <a:pt x="1673" y="11400"/>
                  </a:lnTo>
                  <a:lnTo>
                    <a:pt x="1634" y="11399"/>
                  </a:lnTo>
                  <a:lnTo>
                    <a:pt x="1557" y="11392"/>
                  </a:lnTo>
                  <a:lnTo>
                    <a:pt x="1482" y="11376"/>
                  </a:lnTo>
                  <a:lnTo>
                    <a:pt x="1410" y="11353"/>
                  </a:lnTo>
                  <a:lnTo>
                    <a:pt x="1341" y="11324"/>
                  </a:lnTo>
                  <a:lnTo>
                    <a:pt x="1276" y="11288"/>
                  </a:lnTo>
                  <a:lnTo>
                    <a:pt x="1214" y="11248"/>
                  </a:lnTo>
                  <a:lnTo>
                    <a:pt x="1158" y="11200"/>
                  </a:lnTo>
                  <a:lnTo>
                    <a:pt x="1106" y="11148"/>
                  </a:lnTo>
                  <a:lnTo>
                    <a:pt x="1058" y="11091"/>
                  </a:lnTo>
                  <a:lnTo>
                    <a:pt x="1017" y="11030"/>
                  </a:lnTo>
                  <a:lnTo>
                    <a:pt x="981" y="10964"/>
                  </a:lnTo>
                  <a:lnTo>
                    <a:pt x="952" y="10895"/>
                  </a:lnTo>
                  <a:lnTo>
                    <a:pt x="930" y="10823"/>
                  </a:lnTo>
                  <a:lnTo>
                    <a:pt x="914" y="10748"/>
                  </a:lnTo>
                  <a:lnTo>
                    <a:pt x="906" y="10672"/>
                  </a:lnTo>
                  <a:lnTo>
                    <a:pt x="906" y="10632"/>
                  </a:lnTo>
                  <a:lnTo>
                    <a:pt x="907" y="10565"/>
                  </a:lnTo>
                  <a:lnTo>
                    <a:pt x="919" y="10434"/>
                  </a:lnTo>
                  <a:lnTo>
                    <a:pt x="943" y="10308"/>
                  </a:lnTo>
                  <a:lnTo>
                    <a:pt x="978" y="10184"/>
                  </a:lnTo>
                  <a:lnTo>
                    <a:pt x="1024" y="10064"/>
                  </a:lnTo>
                  <a:lnTo>
                    <a:pt x="1079" y="9950"/>
                  </a:lnTo>
                  <a:lnTo>
                    <a:pt x="1143" y="9842"/>
                  </a:lnTo>
                  <a:lnTo>
                    <a:pt x="1218" y="9740"/>
                  </a:lnTo>
                  <a:lnTo>
                    <a:pt x="1300" y="9645"/>
                  </a:lnTo>
                  <a:lnTo>
                    <a:pt x="1391" y="9557"/>
                  </a:lnTo>
                  <a:lnTo>
                    <a:pt x="1489" y="9477"/>
                  </a:lnTo>
                  <a:lnTo>
                    <a:pt x="1594" y="9406"/>
                  </a:lnTo>
                  <a:lnTo>
                    <a:pt x="1706" y="9344"/>
                  </a:lnTo>
                  <a:lnTo>
                    <a:pt x="1823" y="9292"/>
                  </a:lnTo>
                  <a:lnTo>
                    <a:pt x="1945" y="9251"/>
                  </a:lnTo>
                  <a:lnTo>
                    <a:pt x="2074" y="9220"/>
                  </a:lnTo>
                  <a:lnTo>
                    <a:pt x="2140" y="9209"/>
                  </a:lnTo>
                  <a:lnTo>
                    <a:pt x="4202" y="8915"/>
                  </a:lnTo>
                  <a:lnTo>
                    <a:pt x="340" y="5053"/>
                  </a:lnTo>
                  <a:lnTo>
                    <a:pt x="300" y="5011"/>
                  </a:lnTo>
                  <a:lnTo>
                    <a:pt x="228" y="4922"/>
                  </a:lnTo>
                  <a:lnTo>
                    <a:pt x="164" y="4829"/>
                  </a:lnTo>
                  <a:lnTo>
                    <a:pt x="111" y="4728"/>
                  </a:lnTo>
                  <a:lnTo>
                    <a:pt x="68" y="4624"/>
                  </a:lnTo>
                  <a:lnTo>
                    <a:pt x="35" y="4516"/>
                  </a:lnTo>
                  <a:lnTo>
                    <a:pt x="12" y="4404"/>
                  </a:lnTo>
                  <a:lnTo>
                    <a:pt x="1" y="4290"/>
                  </a:lnTo>
                  <a:lnTo>
                    <a:pt x="0" y="4231"/>
                  </a:lnTo>
                  <a:lnTo>
                    <a:pt x="1" y="4173"/>
                  </a:lnTo>
                  <a:lnTo>
                    <a:pt x="12" y="4060"/>
                  </a:lnTo>
                  <a:lnTo>
                    <a:pt x="35" y="3947"/>
                  </a:lnTo>
                  <a:lnTo>
                    <a:pt x="68" y="3839"/>
                  </a:lnTo>
                  <a:lnTo>
                    <a:pt x="111" y="3736"/>
                  </a:lnTo>
                  <a:lnTo>
                    <a:pt x="164" y="3635"/>
                  </a:lnTo>
                  <a:lnTo>
                    <a:pt x="228" y="3541"/>
                  </a:lnTo>
                  <a:lnTo>
                    <a:pt x="301" y="3452"/>
                  </a:lnTo>
                  <a:lnTo>
                    <a:pt x="341" y="3410"/>
                  </a:lnTo>
                  <a:lnTo>
                    <a:pt x="405" y="3350"/>
                  </a:lnTo>
                  <a:lnTo>
                    <a:pt x="544" y="3248"/>
                  </a:lnTo>
                  <a:lnTo>
                    <a:pt x="696" y="3167"/>
                  </a:lnTo>
                  <a:lnTo>
                    <a:pt x="857" y="3109"/>
                  </a:lnTo>
                  <a:lnTo>
                    <a:pt x="942" y="3092"/>
                  </a:lnTo>
                  <a:lnTo>
                    <a:pt x="904" y="3049"/>
                  </a:lnTo>
                  <a:lnTo>
                    <a:pt x="837" y="2957"/>
                  </a:lnTo>
                  <a:lnTo>
                    <a:pt x="779" y="2862"/>
                  </a:lnTo>
                  <a:lnTo>
                    <a:pt x="732" y="2762"/>
                  </a:lnTo>
                  <a:lnTo>
                    <a:pt x="694" y="2660"/>
                  </a:lnTo>
                  <a:lnTo>
                    <a:pt x="667" y="2553"/>
                  </a:lnTo>
                  <a:lnTo>
                    <a:pt x="648" y="2447"/>
                  </a:lnTo>
                  <a:lnTo>
                    <a:pt x="641" y="2339"/>
                  </a:lnTo>
                  <a:lnTo>
                    <a:pt x="644" y="2231"/>
                  </a:lnTo>
                  <a:lnTo>
                    <a:pt x="657" y="2123"/>
                  </a:lnTo>
                  <a:lnTo>
                    <a:pt x="678" y="2018"/>
                  </a:lnTo>
                  <a:lnTo>
                    <a:pt x="711" y="1913"/>
                  </a:lnTo>
                  <a:lnTo>
                    <a:pt x="753" y="1812"/>
                  </a:lnTo>
                  <a:lnTo>
                    <a:pt x="806" y="1714"/>
                  </a:lnTo>
                  <a:lnTo>
                    <a:pt x="868" y="1620"/>
                  </a:lnTo>
                  <a:lnTo>
                    <a:pt x="940" y="1533"/>
                  </a:lnTo>
                  <a:lnTo>
                    <a:pt x="981" y="1491"/>
                  </a:lnTo>
                  <a:lnTo>
                    <a:pt x="1022" y="1450"/>
                  </a:lnTo>
                  <a:lnTo>
                    <a:pt x="1110" y="1378"/>
                  </a:lnTo>
                  <a:lnTo>
                    <a:pt x="1204" y="1315"/>
                  </a:lnTo>
                  <a:lnTo>
                    <a:pt x="1302" y="1263"/>
                  </a:lnTo>
                  <a:lnTo>
                    <a:pt x="1404" y="1222"/>
                  </a:lnTo>
                  <a:lnTo>
                    <a:pt x="1508" y="1188"/>
                  </a:lnTo>
                  <a:lnTo>
                    <a:pt x="1614" y="1167"/>
                  </a:lnTo>
                  <a:lnTo>
                    <a:pt x="1722" y="1154"/>
                  </a:lnTo>
                  <a:lnTo>
                    <a:pt x="1830" y="1151"/>
                  </a:lnTo>
                  <a:lnTo>
                    <a:pt x="1938" y="1160"/>
                  </a:lnTo>
                  <a:lnTo>
                    <a:pt x="2045" y="1177"/>
                  </a:lnTo>
                  <a:lnTo>
                    <a:pt x="2150" y="1204"/>
                  </a:lnTo>
                  <a:lnTo>
                    <a:pt x="2254" y="1242"/>
                  </a:lnTo>
                  <a:lnTo>
                    <a:pt x="2353" y="1289"/>
                  </a:lnTo>
                  <a:lnTo>
                    <a:pt x="2448" y="1347"/>
                  </a:lnTo>
                  <a:lnTo>
                    <a:pt x="2539" y="1414"/>
                  </a:lnTo>
                  <a:lnTo>
                    <a:pt x="2582" y="1452"/>
                  </a:lnTo>
                  <a:lnTo>
                    <a:pt x="2599" y="1370"/>
                  </a:lnTo>
                  <a:lnTo>
                    <a:pt x="2655" y="1210"/>
                  </a:lnTo>
                  <a:lnTo>
                    <a:pt x="2735" y="1057"/>
                  </a:lnTo>
                  <a:lnTo>
                    <a:pt x="2811" y="951"/>
                  </a:lnTo>
                  <a:lnTo>
                    <a:pt x="2870" y="883"/>
                  </a:lnTo>
                  <a:lnTo>
                    <a:pt x="2902" y="851"/>
                  </a:lnTo>
                  <a:lnTo>
                    <a:pt x="2943" y="810"/>
                  </a:lnTo>
                  <a:lnTo>
                    <a:pt x="3036" y="735"/>
                  </a:lnTo>
                  <a:lnTo>
                    <a:pt x="3132" y="671"/>
                  </a:lnTo>
                  <a:lnTo>
                    <a:pt x="3233" y="618"/>
                  </a:lnTo>
                  <a:lnTo>
                    <a:pt x="3338" y="575"/>
                  </a:lnTo>
                  <a:lnTo>
                    <a:pt x="3446" y="543"/>
                  </a:lnTo>
                  <a:lnTo>
                    <a:pt x="3555" y="523"/>
                  </a:lnTo>
                  <a:lnTo>
                    <a:pt x="3666" y="512"/>
                  </a:lnTo>
                  <a:lnTo>
                    <a:pt x="3777" y="512"/>
                  </a:lnTo>
                  <a:lnTo>
                    <a:pt x="3889" y="523"/>
                  </a:lnTo>
                  <a:lnTo>
                    <a:pt x="3999" y="543"/>
                  </a:lnTo>
                  <a:lnTo>
                    <a:pt x="4107" y="575"/>
                  </a:lnTo>
                  <a:lnTo>
                    <a:pt x="4211" y="618"/>
                  </a:lnTo>
                  <a:lnTo>
                    <a:pt x="4313" y="671"/>
                  </a:lnTo>
                  <a:lnTo>
                    <a:pt x="4409" y="735"/>
                  </a:lnTo>
                  <a:lnTo>
                    <a:pt x="4500" y="810"/>
                  </a:lnTo>
                  <a:lnTo>
                    <a:pt x="4543" y="851"/>
                  </a:lnTo>
                  <a:lnTo>
                    <a:pt x="4631" y="938"/>
                  </a:lnTo>
                  <a:lnTo>
                    <a:pt x="4648" y="856"/>
                  </a:lnTo>
                  <a:lnTo>
                    <a:pt x="4704" y="697"/>
                  </a:lnTo>
                  <a:lnTo>
                    <a:pt x="4784" y="545"/>
                  </a:lnTo>
                  <a:lnTo>
                    <a:pt x="4860" y="438"/>
                  </a:lnTo>
                  <a:lnTo>
                    <a:pt x="4918" y="371"/>
                  </a:lnTo>
                  <a:lnTo>
                    <a:pt x="4949" y="339"/>
                  </a:lnTo>
                  <a:lnTo>
                    <a:pt x="4992" y="297"/>
                  </a:lnTo>
                  <a:lnTo>
                    <a:pt x="5083" y="224"/>
                  </a:lnTo>
                  <a:lnTo>
                    <a:pt x="5180" y="159"/>
                  </a:lnTo>
                  <a:lnTo>
                    <a:pt x="5280" y="106"/>
                  </a:lnTo>
                  <a:lnTo>
                    <a:pt x="5386" y="64"/>
                  </a:lnTo>
                  <a:lnTo>
                    <a:pt x="5494" y="32"/>
                  </a:lnTo>
                  <a:lnTo>
                    <a:pt x="5603" y="11"/>
                  </a:lnTo>
                  <a:lnTo>
                    <a:pt x="5714" y="0"/>
                  </a:lnTo>
                  <a:lnTo>
                    <a:pt x="5826" y="0"/>
                  </a:lnTo>
                  <a:lnTo>
                    <a:pt x="5937" y="11"/>
                  </a:lnTo>
                  <a:lnTo>
                    <a:pt x="6047" y="32"/>
                  </a:lnTo>
                  <a:lnTo>
                    <a:pt x="6155" y="64"/>
                  </a:lnTo>
                  <a:lnTo>
                    <a:pt x="6260" y="106"/>
                  </a:lnTo>
                  <a:lnTo>
                    <a:pt x="6360" y="159"/>
                  </a:lnTo>
                  <a:lnTo>
                    <a:pt x="6457" y="224"/>
                  </a:lnTo>
                  <a:lnTo>
                    <a:pt x="6548" y="297"/>
                  </a:lnTo>
                  <a:lnTo>
                    <a:pt x="6591" y="339"/>
                  </a:lnTo>
                  <a:lnTo>
                    <a:pt x="11190" y="4938"/>
                  </a:lnTo>
                  <a:lnTo>
                    <a:pt x="11248" y="4997"/>
                  </a:lnTo>
                  <a:lnTo>
                    <a:pt x="11360" y="5121"/>
                  </a:lnTo>
                  <a:lnTo>
                    <a:pt x="11465" y="5248"/>
                  </a:lnTo>
                  <a:lnTo>
                    <a:pt x="11563" y="5380"/>
                  </a:lnTo>
                  <a:lnTo>
                    <a:pt x="11654" y="5517"/>
                  </a:lnTo>
                  <a:lnTo>
                    <a:pt x="11739" y="5657"/>
                  </a:lnTo>
                  <a:lnTo>
                    <a:pt x="11815" y="5801"/>
                  </a:lnTo>
                  <a:lnTo>
                    <a:pt x="11884" y="5947"/>
                  </a:lnTo>
                  <a:lnTo>
                    <a:pt x="11948" y="6097"/>
                  </a:lnTo>
                  <a:lnTo>
                    <a:pt x="12002" y="6251"/>
                  </a:lnTo>
                  <a:lnTo>
                    <a:pt x="12050" y="6407"/>
                  </a:lnTo>
                  <a:lnTo>
                    <a:pt x="12089" y="6565"/>
                  </a:lnTo>
                  <a:lnTo>
                    <a:pt x="12120" y="6726"/>
                  </a:lnTo>
                  <a:lnTo>
                    <a:pt x="12145" y="6889"/>
                  </a:lnTo>
                  <a:lnTo>
                    <a:pt x="12161" y="7053"/>
                  </a:lnTo>
                  <a:lnTo>
                    <a:pt x="12169" y="7220"/>
                  </a:lnTo>
                  <a:lnTo>
                    <a:pt x="12169" y="7304"/>
                  </a:lnTo>
                  <a:lnTo>
                    <a:pt x="12169" y="7387"/>
                  </a:lnTo>
                  <a:lnTo>
                    <a:pt x="12161" y="7553"/>
                  </a:lnTo>
                  <a:lnTo>
                    <a:pt x="12145" y="7719"/>
                  </a:lnTo>
                  <a:lnTo>
                    <a:pt x="12120" y="7881"/>
                  </a:lnTo>
                  <a:lnTo>
                    <a:pt x="12089" y="8041"/>
                  </a:lnTo>
                  <a:lnTo>
                    <a:pt x="12050" y="8199"/>
                  </a:lnTo>
                  <a:lnTo>
                    <a:pt x="12002" y="8356"/>
                  </a:lnTo>
                  <a:lnTo>
                    <a:pt x="11948" y="8509"/>
                  </a:lnTo>
                  <a:lnTo>
                    <a:pt x="11884" y="8659"/>
                  </a:lnTo>
                  <a:lnTo>
                    <a:pt x="11815" y="8807"/>
                  </a:lnTo>
                  <a:lnTo>
                    <a:pt x="11739" y="8950"/>
                  </a:lnTo>
                  <a:lnTo>
                    <a:pt x="11654" y="9091"/>
                  </a:lnTo>
                  <a:lnTo>
                    <a:pt x="11563" y="9226"/>
                  </a:lnTo>
                  <a:lnTo>
                    <a:pt x="11465" y="9359"/>
                  </a:lnTo>
                  <a:lnTo>
                    <a:pt x="11360" y="9487"/>
                  </a:lnTo>
                  <a:lnTo>
                    <a:pt x="11248" y="9609"/>
                  </a:lnTo>
                  <a:lnTo>
                    <a:pt x="11190" y="9670"/>
                  </a:lnTo>
                  <a:lnTo>
                    <a:pt x="10284" y="10574"/>
                  </a:lnTo>
                  <a:lnTo>
                    <a:pt x="10234" y="10624"/>
                  </a:lnTo>
                  <a:lnTo>
                    <a:pt x="10130" y="10718"/>
                  </a:lnTo>
                  <a:lnTo>
                    <a:pt x="10022" y="10806"/>
                  </a:lnTo>
                  <a:lnTo>
                    <a:pt x="9912" y="10889"/>
                  </a:lnTo>
                  <a:lnTo>
                    <a:pt x="9798" y="10966"/>
                  </a:lnTo>
                  <a:lnTo>
                    <a:pt x="9680" y="11036"/>
                  </a:lnTo>
                  <a:lnTo>
                    <a:pt x="9497" y="11133"/>
                  </a:lnTo>
                  <a:lnTo>
                    <a:pt x="9308" y="11212"/>
                  </a:lnTo>
                  <a:lnTo>
                    <a:pt x="9179" y="11258"/>
                  </a:lnTo>
                  <a:lnTo>
                    <a:pt x="9048" y="11298"/>
                  </a:lnTo>
                  <a:lnTo>
                    <a:pt x="8915" y="11331"/>
                  </a:lnTo>
                  <a:lnTo>
                    <a:pt x="8780" y="11359"/>
                  </a:lnTo>
                  <a:lnTo>
                    <a:pt x="8643" y="11379"/>
                  </a:lnTo>
                  <a:lnTo>
                    <a:pt x="8503" y="11392"/>
                  </a:lnTo>
                  <a:lnTo>
                    <a:pt x="8364" y="11399"/>
                  </a:lnTo>
                  <a:lnTo>
                    <a:pt x="8293" y="11400"/>
                  </a:lnTo>
                  <a:close/>
                </a:path>
              </a:pathLst>
            </a:custGeom>
            <a:solidFill>
              <a:srgbClr val="13111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97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12161 -0.16898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ysClr val="windowText" lastClr="000000"/>
                </a:solidFill>
              </a:rPr>
              <a:t>화면 구성</a:t>
            </a:r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A54D890-D385-4F53-AA84-5F262838D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" b="4975"/>
          <a:stretch/>
        </p:blipFill>
        <p:spPr>
          <a:xfrm>
            <a:off x="2638887" y="1850786"/>
            <a:ext cx="8136905" cy="4579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398416-E785-487B-8FE1-27006A202DB8}"/>
              </a:ext>
            </a:extLst>
          </p:cNvPr>
          <p:cNvSpPr txBox="1"/>
          <p:nvPr/>
        </p:nvSpPr>
        <p:spPr>
          <a:xfrm>
            <a:off x="1841765" y="1450676"/>
            <a:ext cx="138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15475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ysClr val="windowText" lastClr="000000"/>
                </a:solidFill>
              </a:rPr>
              <a:t>화면 구성</a:t>
            </a:r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398416-E785-487B-8FE1-27006A202DB8}"/>
              </a:ext>
            </a:extLst>
          </p:cNvPr>
          <p:cNvSpPr txBox="1"/>
          <p:nvPr/>
        </p:nvSpPr>
        <p:spPr>
          <a:xfrm>
            <a:off x="1841765" y="1450676"/>
            <a:ext cx="2108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포트폴리오 보기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A9658F-01FE-495C-BAA0-7B739163F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4" b="5025"/>
          <a:stretch/>
        </p:blipFill>
        <p:spPr>
          <a:xfrm>
            <a:off x="2686050" y="1914070"/>
            <a:ext cx="8031956" cy="4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4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ysClr val="windowText" lastClr="000000"/>
                </a:solidFill>
              </a:rPr>
              <a:t>화면 구성</a:t>
            </a:r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398416-E785-487B-8FE1-27006A202DB8}"/>
              </a:ext>
            </a:extLst>
          </p:cNvPr>
          <p:cNvSpPr txBox="1"/>
          <p:nvPr/>
        </p:nvSpPr>
        <p:spPr>
          <a:xfrm>
            <a:off x="1816364" y="1519774"/>
            <a:ext cx="321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포트폴리오 관리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일반회원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FB25DF-A943-4B3D-994E-AF9F3281E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0" t="18862" r="1847" b="10285"/>
          <a:stretch/>
        </p:blipFill>
        <p:spPr>
          <a:xfrm>
            <a:off x="2833525" y="1989227"/>
            <a:ext cx="7971661" cy="44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1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ysClr val="windowText" lastClr="000000"/>
                </a:solidFill>
              </a:rPr>
              <a:t>화면 구성</a:t>
            </a:r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398416-E785-487B-8FE1-27006A202DB8}"/>
              </a:ext>
            </a:extLst>
          </p:cNvPr>
          <p:cNvSpPr txBox="1"/>
          <p:nvPr/>
        </p:nvSpPr>
        <p:spPr>
          <a:xfrm>
            <a:off x="1816365" y="1519774"/>
            <a:ext cx="274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포트폴리오 제작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111E4-6250-4FD1-9C7C-55FBCFB6D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" b="4975"/>
          <a:stretch/>
        </p:blipFill>
        <p:spPr>
          <a:xfrm>
            <a:off x="2878666" y="2049514"/>
            <a:ext cx="7937441" cy="446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4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ysClr val="windowText" lastClr="000000"/>
                </a:solidFill>
              </a:rPr>
              <a:t>화면 구성</a:t>
            </a:r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398416-E785-487B-8FE1-27006A202DB8}"/>
              </a:ext>
            </a:extLst>
          </p:cNvPr>
          <p:cNvSpPr txBox="1"/>
          <p:nvPr/>
        </p:nvSpPr>
        <p:spPr>
          <a:xfrm>
            <a:off x="1816364" y="1519774"/>
            <a:ext cx="3348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포트폴리오 주문 제작 양식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F1A495-AF07-45FB-99BC-85278AED3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" b="4975"/>
          <a:stretch/>
        </p:blipFill>
        <p:spPr>
          <a:xfrm>
            <a:off x="2895600" y="1989226"/>
            <a:ext cx="7898606" cy="44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ysClr val="windowText" lastClr="000000"/>
                </a:solidFill>
              </a:rPr>
              <a:t>화면 구성</a:t>
            </a:r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398416-E785-487B-8FE1-27006A202DB8}"/>
              </a:ext>
            </a:extLst>
          </p:cNvPr>
          <p:cNvSpPr txBox="1"/>
          <p:nvPr/>
        </p:nvSpPr>
        <p:spPr>
          <a:xfrm>
            <a:off x="1816365" y="1519774"/>
            <a:ext cx="2948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포트폴리오 관리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관리자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296FA6-30D5-4BC8-8069-6DC5F9A9C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" b="4975"/>
          <a:stretch/>
        </p:blipFill>
        <p:spPr>
          <a:xfrm>
            <a:off x="2907505" y="1978512"/>
            <a:ext cx="7860507" cy="44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7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ysClr val="windowText" lastClr="000000"/>
                </a:solidFill>
              </a:rPr>
              <a:t>화면 구성</a:t>
            </a:r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398416-E785-487B-8FE1-27006A202DB8}"/>
              </a:ext>
            </a:extLst>
          </p:cNvPr>
          <p:cNvSpPr txBox="1"/>
          <p:nvPr/>
        </p:nvSpPr>
        <p:spPr>
          <a:xfrm>
            <a:off x="1816365" y="1519774"/>
            <a:ext cx="3584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포트폴리오 테마 관리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관리자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8A6BE-8063-4FC1-BECD-C1435943E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" b="4975"/>
          <a:stretch/>
        </p:blipFill>
        <p:spPr>
          <a:xfrm>
            <a:off x="2907506" y="1972762"/>
            <a:ext cx="7918220" cy="44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0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200">
                <a:solidFill>
                  <a:schemeClr val="tx1"/>
                </a:solidFill>
              </a:rPr>
              <a:t>          Q&amp;A 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6" t="19337" r="61111" b="55979"/>
          <a:stretch/>
        </p:blipFill>
        <p:spPr bwMode="auto">
          <a:xfrm>
            <a:off x="6444343" y="2890969"/>
            <a:ext cx="1371984" cy="142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34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7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73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 rot="10800000">
            <a:off x="800115" y="693147"/>
            <a:ext cx="10285730" cy="5974351"/>
          </a:xfrm>
          <a:prstGeom prst="round2SameRect">
            <a:avLst>
              <a:gd name="adj1" fmla="val 2255"/>
              <a:gd name="adj2" fmla="val 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17" name="타원 1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19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20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13" name="타원 12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22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23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4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18" name="타원 17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7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8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9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0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11" name="타원 10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solidFill>
                  <a:prstClr val="black">
                    <a:lumMod val="85000"/>
                    <a:lumOff val="15000"/>
                  </a:prstClr>
                </a:solidFill>
              </a:rPr>
              <a:t>목차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14" name="도넛 1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591029" y="1861625"/>
            <a:ext cx="2703901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sz="2000" b="1" dirty="0"/>
              <a:t>팀원 소개 </a:t>
            </a:r>
            <a:endParaRPr lang="en-US" altLang="ko-KR" sz="2000" b="1" dirty="0"/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sz="2000" b="1" dirty="0"/>
              <a:t>주제선정이유</a:t>
            </a:r>
            <a:endParaRPr lang="en-US" altLang="ko-KR" sz="2000" b="1" dirty="0"/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sz="2000" b="1" dirty="0"/>
              <a:t>프로젝트 소개</a:t>
            </a:r>
            <a:endParaRPr lang="en-US" altLang="ko-KR" sz="2000" b="1" dirty="0"/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sz="2000" b="1" dirty="0"/>
              <a:t>프로젝트 일정 </a:t>
            </a:r>
            <a:endParaRPr lang="en-US" altLang="ko-KR" sz="2000" b="1" dirty="0"/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sz="2000" b="1" dirty="0"/>
              <a:t>프로젝트 계획</a:t>
            </a:r>
            <a:endParaRPr lang="en-US" altLang="ko-KR" sz="2000" b="1" dirty="0"/>
          </a:p>
          <a:p>
            <a:pPr marL="342900" indent="-342900" algn="ctr">
              <a:lnSpc>
                <a:spcPct val="200000"/>
              </a:lnSpc>
              <a:buFontTx/>
              <a:buAutoNum type="arabicPeriod"/>
            </a:pPr>
            <a:r>
              <a:rPr lang="ko-KR" altLang="en-US" sz="2000" b="1" dirty="0"/>
              <a:t>화면구성</a:t>
            </a:r>
            <a:endParaRPr lang="en-US" altLang="ko-KR" sz="2000" b="1" dirty="0"/>
          </a:p>
          <a:p>
            <a:pPr marL="342900" indent="-342900" algn="ctr">
              <a:lnSpc>
                <a:spcPct val="200000"/>
              </a:lnSpc>
              <a:buAutoNum type="arabicPeriod"/>
            </a:pP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66658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양쪽 모서리가 둥근 사각형 8"/>
          <p:cNvSpPr/>
          <p:nvPr/>
        </p:nvSpPr>
        <p:spPr>
          <a:xfrm rot="10800000">
            <a:off x="795545" y="705374"/>
            <a:ext cx="10285730" cy="5974351"/>
          </a:xfrm>
          <a:prstGeom prst="round2SameRect">
            <a:avLst>
              <a:gd name="adj1" fmla="val 2255"/>
              <a:gd name="adj2" fmla="val 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8234" y="4954737"/>
            <a:ext cx="1531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TA</a:t>
            </a:r>
          </a:p>
          <a:p>
            <a:pPr algn="ctr"/>
            <a:r>
              <a:rPr lang="ko-KR" altLang="en-US" sz="1600" b="1" dirty="0"/>
              <a:t>김민현</a:t>
            </a:r>
          </a:p>
        </p:txBody>
      </p:sp>
      <p:pic>
        <p:nvPicPr>
          <p:cNvPr id="1026" name="Picture 2" descr="C:\Users\pc11\Downloads\programm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98" y="3495884"/>
            <a:ext cx="1282117" cy="128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pc11\Downloads\programm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996" y="3488061"/>
            <a:ext cx="1282117" cy="128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pc11\Downloads\programm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90" y="1876216"/>
            <a:ext cx="1882644" cy="188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pc11\Downloads\programm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84" y="3488060"/>
            <a:ext cx="1282117" cy="128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/>
          <p:cNvGrpSpPr/>
          <p:nvPr/>
        </p:nvGrpSpPr>
        <p:grpSpPr>
          <a:xfrm>
            <a:off x="9389399" y="3465929"/>
            <a:ext cx="1279912" cy="1326377"/>
            <a:chOff x="7996689" y="3621588"/>
            <a:chExt cx="2534093" cy="2534093"/>
          </a:xfrm>
        </p:grpSpPr>
        <p:pic>
          <p:nvPicPr>
            <p:cNvPr id="1027" name="Picture 3" descr="C:\Users\pc11\Downloads\develop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689" y="3621588"/>
              <a:ext cx="2534093" cy="253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타원 54"/>
            <p:cNvSpPr/>
            <p:nvPr/>
          </p:nvSpPr>
          <p:spPr>
            <a:xfrm>
              <a:off x="8387556" y="4243732"/>
              <a:ext cx="727869" cy="6014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9263533" y="4961844"/>
            <a:ext cx="1531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UA</a:t>
            </a:r>
          </a:p>
          <a:p>
            <a:pPr algn="ctr"/>
            <a:r>
              <a:rPr lang="ko-KR" altLang="en-US" sz="1600" b="1"/>
              <a:t>방민주</a:t>
            </a:r>
            <a:endParaRPr lang="en-US" altLang="ko-KR" sz="1600" b="1"/>
          </a:p>
        </p:txBody>
      </p:sp>
      <p:sp>
        <p:nvSpPr>
          <p:cNvPr id="90" name="TextBox 89"/>
          <p:cNvSpPr txBox="1"/>
          <p:nvPr/>
        </p:nvSpPr>
        <p:spPr>
          <a:xfrm>
            <a:off x="5282691" y="3915616"/>
            <a:ext cx="1531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PL</a:t>
            </a:r>
          </a:p>
          <a:p>
            <a:pPr algn="ctr"/>
            <a:r>
              <a:rPr lang="ko-KR" altLang="en-US" sz="2000" b="1"/>
              <a:t>권준수</a:t>
            </a:r>
            <a:endParaRPr lang="en-US" altLang="ko-KR" sz="2000" b="1"/>
          </a:p>
        </p:txBody>
      </p:sp>
      <p:sp>
        <p:nvSpPr>
          <p:cNvPr id="91" name="TextBox 90"/>
          <p:cNvSpPr txBox="1"/>
          <p:nvPr/>
        </p:nvSpPr>
        <p:spPr>
          <a:xfrm>
            <a:off x="7475421" y="4954738"/>
            <a:ext cx="1531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DA</a:t>
            </a:r>
          </a:p>
          <a:p>
            <a:pPr algn="ctr"/>
            <a:r>
              <a:rPr lang="ko-KR" altLang="en-US" sz="1600" b="1"/>
              <a:t>김승태</a:t>
            </a:r>
            <a:endParaRPr lang="en-US" altLang="ko-KR" sz="1600" b="1"/>
          </a:p>
        </p:txBody>
      </p:sp>
      <p:sp>
        <p:nvSpPr>
          <p:cNvPr id="92" name="TextBox 91"/>
          <p:cNvSpPr txBox="1"/>
          <p:nvPr/>
        </p:nvSpPr>
        <p:spPr>
          <a:xfrm>
            <a:off x="3093233" y="4961844"/>
            <a:ext cx="1531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/>
              <a:t>AA</a:t>
            </a:r>
          </a:p>
          <a:p>
            <a:pPr algn="ctr"/>
            <a:r>
              <a:rPr lang="ko-KR" altLang="en-US" sz="1600" b="1"/>
              <a:t>장혁준</a:t>
            </a:r>
            <a:endParaRPr lang="en-US" altLang="ko-KR" sz="1600" b="1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>
                <a:solidFill>
                  <a:prstClr val="black">
                    <a:lumMod val="85000"/>
                    <a:lumOff val="15000"/>
                  </a:prstClr>
                </a:solidFill>
              </a:rPr>
              <a:t>조원소개</a:t>
            </a:r>
            <a:endParaRPr lang="en-US" altLang="ko-KR" sz="26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2" name="양쪽 모서리가 둥근 사각형 10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104" name="도넛 10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양쪽 모서리가 둥근 사각형 10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708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u="sng" dirty="0">
                <a:solidFill>
                  <a:schemeClr val="tx1"/>
                </a:solidFill>
              </a:rPr>
              <a:t> 직접 포트폴리오를 만들기 어려운 취업 준비생을 위해</a:t>
            </a:r>
            <a:endParaRPr lang="en-US" altLang="ko-KR" sz="2000" u="sng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주제 선정 이유</a:t>
            </a:r>
            <a:endParaRPr lang="en-US" altLang="ko-KR" sz="26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77536CC-E770-4AA6-A49A-1F18BADBDD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47" y="2786001"/>
            <a:ext cx="734511" cy="7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프로젝트 소개</a:t>
            </a:r>
            <a:endParaRPr lang="en-US" altLang="ko-KR" sz="26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87368" y="2333894"/>
            <a:ext cx="415319" cy="400110"/>
            <a:chOff x="1917700" y="307075"/>
            <a:chExt cx="4876800" cy="4876800"/>
          </a:xfrm>
        </p:grpSpPr>
        <p:pic>
          <p:nvPicPr>
            <p:cNvPr id="2050" name="Picture 2" descr="C:\Users\pc11\Downloads\check-mark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700" y="307075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/>
            <p:cNvSpPr/>
            <p:nvPr/>
          </p:nvSpPr>
          <p:spPr>
            <a:xfrm>
              <a:off x="2044700" y="2745475"/>
              <a:ext cx="431800" cy="4077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95823" y="4112021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 pitchFamily="50" charset="-127"/>
                <a:ea typeface="맑은 고딕" pitchFamily="50" charset="-127"/>
              </a:rPr>
              <a:t>포트폴리오 템플릿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36172" y="2333894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자신만의 포트폴리오 사이트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59512" y="4999821"/>
            <a:ext cx="4112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사용자들에게 편의 제공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주문제작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F0179E9-5DAA-4EC7-9353-161246895F84}"/>
              </a:ext>
            </a:extLst>
          </p:cNvPr>
          <p:cNvGrpSpPr/>
          <p:nvPr/>
        </p:nvGrpSpPr>
        <p:grpSpPr>
          <a:xfrm>
            <a:off x="4087368" y="4106891"/>
            <a:ext cx="415319" cy="400110"/>
            <a:chOff x="1917700" y="307075"/>
            <a:chExt cx="4876800" cy="4876800"/>
          </a:xfrm>
        </p:grpSpPr>
        <p:pic>
          <p:nvPicPr>
            <p:cNvPr id="47" name="Picture 2" descr="C:\Users\pc11\Downloads\check-mark.png">
              <a:extLst>
                <a:ext uri="{FF2B5EF4-FFF2-40B4-BE49-F238E27FC236}">
                  <a16:creationId xmlns:a16="http://schemas.microsoft.com/office/drawing/2014/main" id="{B3669794-EA0F-41E9-99D8-2DBC46B14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700" y="307075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CA03E60-E029-410B-B47C-C67C787A1D21}"/>
                </a:ext>
              </a:extLst>
            </p:cNvPr>
            <p:cNvSpPr/>
            <p:nvPr/>
          </p:nvSpPr>
          <p:spPr>
            <a:xfrm>
              <a:off x="2044700" y="2745475"/>
              <a:ext cx="431800" cy="4077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0DD17FC-D666-4A4F-B6E2-DE212EC8D04E}"/>
              </a:ext>
            </a:extLst>
          </p:cNvPr>
          <p:cNvGrpSpPr/>
          <p:nvPr/>
        </p:nvGrpSpPr>
        <p:grpSpPr>
          <a:xfrm>
            <a:off x="4087368" y="4999821"/>
            <a:ext cx="415319" cy="400110"/>
            <a:chOff x="1917700" y="307075"/>
            <a:chExt cx="4876800" cy="4876800"/>
          </a:xfrm>
        </p:grpSpPr>
        <p:pic>
          <p:nvPicPr>
            <p:cNvPr id="51" name="Picture 2" descr="C:\Users\pc11\Downloads\check-mark.png">
              <a:extLst>
                <a:ext uri="{FF2B5EF4-FFF2-40B4-BE49-F238E27FC236}">
                  <a16:creationId xmlns:a16="http://schemas.microsoft.com/office/drawing/2014/main" id="{3404870D-C5EB-4E40-B573-F87E509B8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700" y="307075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118F87-E2C0-41B1-9616-FD46E7BFD8C2}"/>
                </a:ext>
              </a:extLst>
            </p:cNvPr>
            <p:cNvSpPr/>
            <p:nvPr/>
          </p:nvSpPr>
          <p:spPr>
            <a:xfrm>
              <a:off x="2044700" y="2745475"/>
              <a:ext cx="431800" cy="4077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04D87ED-BB5F-4DC9-B524-ADC76974FF9D}"/>
              </a:ext>
            </a:extLst>
          </p:cNvPr>
          <p:cNvGrpSpPr/>
          <p:nvPr/>
        </p:nvGrpSpPr>
        <p:grpSpPr>
          <a:xfrm>
            <a:off x="4105938" y="3219091"/>
            <a:ext cx="415319" cy="400110"/>
            <a:chOff x="1917700" y="307075"/>
            <a:chExt cx="4876800" cy="4876800"/>
          </a:xfrm>
        </p:grpSpPr>
        <p:pic>
          <p:nvPicPr>
            <p:cNvPr id="91" name="Picture 2" descr="C:\Users\pc11\Downloads\check-mark.png">
              <a:extLst>
                <a:ext uri="{FF2B5EF4-FFF2-40B4-BE49-F238E27FC236}">
                  <a16:creationId xmlns:a16="http://schemas.microsoft.com/office/drawing/2014/main" id="{17684318-8492-4176-8EE2-E99DD6194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700" y="307075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655FF969-BB4B-4139-86F1-EC9B4CB531E5}"/>
                </a:ext>
              </a:extLst>
            </p:cNvPr>
            <p:cNvSpPr/>
            <p:nvPr/>
          </p:nvSpPr>
          <p:spPr>
            <a:xfrm>
              <a:off x="2044700" y="2745475"/>
              <a:ext cx="431800" cy="4077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8AD1B39-946B-4598-B624-AEDFF3E698A7}"/>
              </a:ext>
            </a:extLst>
          </p:cNvPr>
          <p:cNvSpPr txBox="1"/>
          <p:nvPr/>
        </p:nvSpPr>
        <p:spPr>
          <a:xfrm>
            <a:off x="4554742" y="3219091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커스터마이징 서비스</a:t>
            </a:r>
          </a:p>
        </p:txBody>
      </p:sp>
    </p:spTree>
    <p:extLst>
      <p:ext uri="{BB962C8B-B14F-4D97-AF65-F5344CB8AC3E}">
        <p14:creationId xmlns:p14="http://schemas.microsoft.com/office/powerpoint/2010/main" val="33656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800115" y="741551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ysClr val="windowText" lastClr="000000"/>
                </a:solidFill>
              </a:rPr>
              <a:t>프로젝트 일정</a:t>
            </a:r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E6F048-ACA3-485F-8726-FA8A0AB7B1FE}"/>
              </a:ext>
            </a:extLst>
          </p:cNvPr>
          <p:cNvSpPr/>
          <p:nvPr/>
        </p:nvSpPr>
        <p:spPr>
          <a:xfrm>
            <a:off x="5722351" y="1747584"/>
            <a:ext cx="4217764" cy="9595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264660B1-4C18-4F21-AA05-54D7253FDB69}"/>
              </a:ext>
            </a:extLst>
          </p:cNvPr>
          <p:cNvSpPr/>
          <p:nvPr/>
        </p:nvSpPr>
        <p:spPr>
          <a:xfrm>
            <a:off x="2046270" y="2794069"/>
            <a:ext cx="7893844" cy="9595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2531B918-E517-45DD-B50A-DBB8DAB27D6F}"/>
              </a:ext>
            </a:extLst>
          </p:cNvPr>
          <p:cNvSpPr/>
          <p:nvPr/>
        </p:nvSpPr>
        <p:spPr>
          <a:xfrm>
            <a:off x="2046270" y="3843417"/>
            <a:ext cx="7893844" cy="9595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4E711B0-585A-4F70-87AA-17F1CEA5E996}"/>
              </a:ext>
            </a:extLst>
          </p:cNvPr>
          <p:cNvSpPr/>
          <p:nvPr/>
        </p:nvSpPr>
        <p:spPr>
          <a:xfrm>
            <a:off x="2046270" y="4892765"/>
            <a:ext cx="7893844" cy="9595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169E961-8D09-41E3-8F82-55819C3CFB00}"/>
              </a:ext>
            </a:extLst>
          </p:cNvPr>
          <p:cNvSpPr txBox="1"/>
          <p:nvPr/>
        </p:nvSpPr>
        <p:spPr>
          <a:xfrm>
            <a:off x="5772150" y="1793710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7.24</a:t>
            </a:r>
            <a:endParaRPr lang="ko-KR" altLang="en-US" u="sng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B8A8749-41D6-4CFE-9BFA-9D39DDF3F8B4}"/>
              </a:ext>
            </a:extLst>
          </p:cNvPr>
          <p:cNvSpPr txBox="1"/>
          <p:nvPr/>
        </p:nvSpPr>
        <p:spPr>
          <a:xfrm>
            <a:off x="5993192" y="2175017"/>
            <a:ext cx="1122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주제선정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B50A9D8-6EF7-4BAA-B55D-108BB3BCCD3E}"/>
              </a:ext>
            </a:extLst>
          </p:cNvPr>
          <p:cNvCxnSpPr>
            <a:cxnSpLocks/>
          </p:cNvCxnSpPr>
          <p:nvPr/>
        </p:nvCxnSpPr>
        <p:spPr>
          <a:xfrm>
            <a:off x="6051951" y="2578215"/>
            <a:ext cx="34815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04C352C7-9ACB-418F-AAE3-8B2E4405F2A0}"/>
              </a:ext>
            </a:extLst>
          </p:cNvPr>
          <p:cNvSpPr txBox="1"/>
          <p:nvPr/>
        </p:nvSpPr>
        <p:spPr>
          <a:xfrm>
            <a:off x="2179161" y="2835914"/>
            <a:ext cx="4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8.1</a:t>
            </a:r>
            <a:endParaRPr lang="ko-KR" altLang="en-US" u="sng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C935059-D2AD-48EB-B1DB-739A2B347E47}"/>
              </a:ext>
            </a:extLst>
          </p:cNvPr>
          <p:cNvSpPr txBox="1"/>
          <p:nvPr/>
        </p:nvSpPr>
        <p:spPr>
          <a:xfrm>
            <a:off x="2422387" y="3205246"/>
            <a:ext cx="1416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산출물 작업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4F10327A-48E0-498D-BC20-D6868B7C4714}"/>
              </a:ext>
            </a:extLst>
          </p:cNvPr>
          <p:cNvCxnSpPr>
            <a:cxnSpLocks/>
          </p:cNvCxnSpPr>
          <p:nvPr/>
        </p:nvCxnSpPr>
        <p:spPr>
          <a:xfrm flipV="1">
            <a:off x="2518412" y="3613567"/>
            <a:ext cx="3069588" cy="110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2DB5F10-67B0-49E8-8BB9-2196B411ADF5}"/>
              </a:ext>
            </a:extLst>
          </p:cNvPr>
          <p:cNvSpPr txBox="1"/>
          <p:nvPr/>
        </p:nvSpPr>
        <p:spPr>
          <a:xfrm>
            <a:off x="5772150" y="2845776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8.7</a:t>
            </a:r>
            <a:endParaRPr lang="ko-KR" altLang="en-US" u="sng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A0979B4-4E7A-4F89-99E6-1352199A1F4A}"/>
              </a:ext>
            </a:extLst>
          </p:cNvPr>
          <p:cNvSpPr txBox="1"/>
          <p:nvPr/>
        </p:nvSpPr>
        <p:spPr>
          <a:xfrm>
            <a:off x="6125152" y="3215108"/>
            <a:ext cx="2453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착수 발표 </a:t>
            </a:r>
            <a:r>
              <a:rPr lang="en-US" altLang="ko-KR" sz="1600" dirty="0"/>
              <a:t>&amp; </a:t>
            </a:r>
            <a:r>
              <a:rPr lang="ko-KR" altLang="en-US" sz="1600" dirty="0"/>
              <a:t>개발시작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E156636-73DA-40DC-B951-BB2AB6B8E05D}"/>
              </a:ext>
            </a:extLst>
          </p:cNvPr>
          <p:cNvCxnSpPr>
            <a:cxnSpLocks/>
          </p:cNvCxnSpPr>
          <p:nvPr/>
        </p:nvCxnSpPr>
        <p:spPr>
          <a:xfrm flipV="1">
            <a:off x="6241164" y="3611025"/>
            <a:ext cx="3416954" cy="5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2" descr="C:\Users\pc11\Downloads\runer-silhouette-running-fast.png">
            <a:extLst>
              <a:ext uri="{FF2B5EF4-FFF2-40B4-BE49-F238E27FC236}">
                <a16:creationId xmlns:a16="http://schemas.microsoft.com/office/drawing/2014/main" id="{1A04047F-A21A-4015-B51C-8B687C0B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246" y="4077052"/>
            <a:ext cx="851399" cy="85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C:\Users\pc11\Downloads\runer-silhouette-running-fast.png">
            <a:extLst>
              <a:ext uri="{FF2B5EF4-FFF2-40B4-BE49-F238E27FC236}">
                <a16:creationId xmlns:a16="http://schemas.microsoft.com/office/drawing/2014/main" id="{37033D64-9329-48BB-98D3-B672F3745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54" y="4157590"/>
            <a:ext cx="749694" cy="74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C:\Users\pc11\Downloads\runer-silhouette-running-fast.png">
            <a:extLst>
              <a:ext uri="{FF2B5EF4-FFF2-40B4-BE49-F238E27FC236}">
                <a16:creationId xmlns:a16="http://schemas.microsoft.com/office/drawing/2014/main" id="{7AF26DA2-DDD7-4B91-B59B-4BF80863C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55" y="4279857"/>
            <a:ext cx="605258" cy="60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C:\Users\pc11\Downloads\runer-silhouette-running-fast.png">
            <a:extLst>
              <a:ext uri="{FF2B5EF4-FFF2-40B4-BE49-F238E27FC236}">
                <a16:creationId xmlns:a16="http://schemas.microsoft.com/office/drawing/2014/main" id="{226BA22A-BAA6-4C13-8A27-6AAE3A1C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077" y="4356451"/>
            <a:ext cx="508302" cy="50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132DF54-53AC-4B38-B4C7-ECB383B979D7}"/>
              </a:ext>
            </a:extLst>
          </p:cNvPr>
          <p:cNvSpPr txBox="1"/>
          <p:nvPr/>
        </p:nvSpPr>
        <p:spPr>
          <a:xfrm>
            <a:off x="8255045" y="4950128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9.5</a:t>
            </a:r>
            <a:endParaRPr lang="ko-KR" altLang="en-US" u="sng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4ADD155-F3D5-49B3-88DF-FA355855BF8E}"/>
              </a:ext>
            </a:extLst>
          </p:cNvPr>
          <p:cNvSpPr txBox="1"/>
          <p:nvPr/>
        </p:nvSpPr>
        <p:spPr>
          <a:xfrm>
            <a:off x="8374703" y="5289579"/>
            <a:ext cx="1445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최종발표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9529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ysClr val="windowText" lastClr="000000"/>
                </a:solidFill>
              </a:rPr>
              <a:t>프로젝트 계획</a:t>
            </a:r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161175A-D804-4EB8-83C5-96B97C7F22D7}"/>
              </a:ext>
            </a:extLst>
          </p:cNvPr>
          <p:cNvSpPr txBox="1"/>
          <p:nvPr/>
        </p:nvSpPr>
        <p:spPr>
          <a:xfrm>
            <a:off x="1171331" y="1356337"/>
            <a:ext cx="390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 프로그램 및</a:t>
            </a:r>
            <a:r>
              <a:rPr lang="en-US" altLang="ko-KR" b="1" dirty="0"/>
              <a:t> </a:t>
            </a:r>
            <a:r>
              <a:rPr lang="ko-KR" altLang="en-US" b="1" dirty="0"/>
              <a:t>외부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944061-A728-49CF-A4E4-E85845441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33" t="17080" r="58391" b="75278"/>
          <a:stretch/>
        </p:blipFill>
        <p:spPr>
          <a:xfrm>
            <a:off x="2657265" y="2019788"/>
            <a:ext cx="2159000" cy="5241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3268AD-1B17-4EEF-A97B-EC17A899D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6" t="8112" r="74305" b="87908"/>
          <a:stretch/>
        </p:blipFill>
        <p:spPr>
          <a:xfrm>
            <a:off x="5938410" y="1460829"/>
            <a:ext cx="1936420" cy="420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A56C07-CF4F-46DC-A36C-3AF8A0D1C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82" t="21389" r="44155" b="54908"/>
          <a:stretch/>
        </p:blipFill>
        <p:spPr>
          <a:xfrm>
            <a:off x="1282605" y="2397007"/>
            <a:ext cx="1411434" cy="162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A58796-B93D-4165-9FEF-E465E09DD4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41" t="45979" r="51215" b="37870"/>
          <a:stretch/>
        </p:blipFill>
        <p:spPr>
          <a:xfrm>
            <a:off x="6297284" y="2278263"/>
            <a:ext cx="3363201" cy="1027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30E302-8B08-451E-B3AE-617D4D4031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06" t="44188" r="47512" b="37222"/>
          <a:stretch/>
        </p:blipFill>
        <p:spPr>
          <a:xfrm>
            <a:off x="5106504" y="4002057"/>
            <a:ext cx="4131469" cy="11798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588F9A-2166-4990-B78A-81F821FF61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79" t="48386" r="59624" b="42321"/>
          <a:stretch/>
        </p:blipFill>
        <p:spPr>
          <a:xfrm>
            <a:off x="1273771" y="4992566"/>
            <a:ext cx="2074150" cy="7171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9CC139-5BC0-46A5-A9FB-2138692513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2" t="8889" r="77488" b="76075"/>
          <a:stretch/>
        </p:blipFill>
        <p:spPr>
          <a:xfrm>
            <a:off x="8312248" y="1166877"/>
            <a:ext cx="2444652" cy="10311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461125-93C9-4005-958A-0A814EFA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624" y="2552775"/>
            <a:ext cx="2755899" cy="11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Batisì ëí ì´ë¯¸ì§ ê²ìê²°ê³¼">
            <a:extLst>
              <a:ext uri="{FF2B5EF4-FFF2-40B4-BE49-F238E27FC236}">
                <a16:creationId xmlns:a16="http://schemas.microsoft.com/office/drawing/2014/main" id="{D128BA99-6872-4C94-BBF7-9178ED938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9" b="15286"/>
          <a:stretch/>
        </p:blipFill>
        <p:spPr bwMode="auto">
          <a:xfrm>
            <a:off x="3436288" y="5168786"/>
            <a:ext cx="1672386" cy="127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6C0F52-2C0E-40C4-A6D1-DDFA96D4063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93" t="7301" r="86921" b="87908"/>
          <a:stretch/>
        </p:blipFill>
        <p:spPr>
          <a:xfrm>
            <a:off x="5928665" y="5565304"/>
            <a:ext cx="2195497" cy="645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DE5D2E-2D4B-43D6-8439-15DA8684724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802" t="45100" r="55082" b="38540"/>
          <a:stretch/>
        </p:blipFill>
        <p:spPr>
          <a:xfrm>
            <a:off x="8068542" y="3168142"/>
            <a:ext cx="2755900" cy="1121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C4D017-937F-4441-9495-549BF935F8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547" t="43469" r="59095" b="31418"/>
          <a:stretch/>
        </p:blipFill>
        <p:spPr>
          <a:xfrm>
            <a:off x="9249604" y="4918919"/>
            <a:ext cx="1350279" cy="12209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9950C7-9151-4D42-8AF5-AD3A5CE7086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696" t="38963" r="54933" b="28640"/>
          <a:stretch/>
        </p:blipFill>
        <p:spPr>
          <a:xfrm>
            <a:off x="3121337" y="3660026"/>
            <a:ext cx="1411434" cy="11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20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ysClr val="windowText" lastClr="000000"/>
                </a:solidFill>
              </a:rPr>
              <a:t>프로젝트 계획</a:t>
            </a:r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175C136-60D2-428E-954E-94CD4D99A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" t="20682" r="44753" b="7901"/>
          <a:stretch/>
        </p:blipFill>
        <p:spPr>
          <a:xfrm>
            <a:off x="6727586" y="1456565"/>
            <a:ext cx="4063657" cy="4905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472A58-A0E5-4A6F-9789-8D7EC8F0D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13" t="20681" r="20526" b="15556"/>
          <a:stretch/>
        </p:blipFill>
        <p:spPr>
          <a:xfrm>
            <a:off x="1268198" y="2374114"/>
            <a:ext cx="5200467" cy="34391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AECB97-EF94-46E8-B775-3762368F48C9}"/>
              </a:ext>
            </a:extLst>
          </p:cNvPr>
          <p:cNvSpPr txBox="1"/>
          <p:nvPr/>
        </p:nvSpPr>
        <p:spPr>
          <a:xfrm>
            <a:off x="1110725" y="1656744"/>
            <a:ext cx="15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논리 </a:t>
            </a:r>
            <a:r>
              <a:rPr lang="en-US" altLang="ko-KR" b="1" dirty="0"/>
              <a:t>ERD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63B17B-3E4F-41EE-B0C4-4406DB7E42B2}"/>
              </a:ext>
            </a:extLst>
          </p:cNvPr>
          <p:cNvSpPr txBox="1"/>
          <p:nvPr/>
        </p:nvSpPr>
        <p:spPr>
          <a:xfrm>
            <a:off x="4936920" y="1456092"/>
            <a:ext cx="200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요구사항정의서</a:t>
            </a:r>
          </a:p>
        </p:txBody>
      </p:sp>
    </p:spTree>
    <p:extLst>
      <p:ext uri="{BB962C8B-B14F-4D97-AF65-F5344CB8AC3E}">
        <p14:creationId xmlns:p14="http://schemas.microsoft.com/office/powerpoint/2010/main" val="175257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1327019" y="3501726"/>
            <a:ext cx="407782" cy="407782"/>
            <a:chOff x="10924249" y="6040130"/>
            <a:chExt cx="748389" cy="748389"/>
          </a:xfrm>
        </p:grpSpPr>
        <p:sp>
          <p:nvSpPr>
            <p:cNvPr id="67" name="타원 66"/>
            <p:cNvSpPr/>
            <p:nvPr/>
          </p:nvSpPr>
          <p:spPr>
            <a:xfrm>
              <a:off x="10924249" y="6040130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68" name="Group 14"/>
            <p:cNvGrpSpPr>
              <a:grpSpLocks noChangeAspect="1"/>
            </p:cNvGrpSpPr>
            <p:nvPr/>
          </p:nvGrpSpPr>
          <p:grpSpPr bwMode="auto">
            <a:xfrm>
              <a:off x="11145931" y="6268648"/>
              <a:ext cx="286936" cy="243391"/>
              <a:chOff x="3669" y="3943"/>
              <a:chExt cx="626" cy="531"/>
            </a:xfrm>
            <a:solidFill>
              <a:srgbClr val="68C9F6"/>
            </a:solidFill>
          </p:grpSpPr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11327019" y="2745475"/>
            <a:ext cx="407782" cy="407782"/>
            <a:chOff x="11761371" y="5014505"/>
            <a:chExt cx="748389" cy="748389"/>
          </a:xfrm>
        </p:grpSpPr>
        <p:sp>
          <p:nvSpPr>
            <p:cNvPr id="72" name="타원 71"/>
            <p:cNvSpPr/>
            <p:nvPr/>
          </p:nvSpPr>
          <p:spPr>
            <a:xfrm>
              <a:off x="11761371" y="5014505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3" name="Group 28"/>
            <p:cNvGrpSpPr>
              <a:grpSpLocks noChangeAspect="1"/>
            </p:cNvGrpSpPr>
            <p:nvPr/>
          </p:nvGrpSpPr>
          <p:grpSpPr bwMode="auto">
            <a:xfrm>
              <a:off x="11969730" y="5265998"/>
              <a:ext cx="310215" cy="271499"/>
              <a:chOff x="496" y="4251"/>
              <a:chExt cx="641" cy="561"/>
            </a:xfrm>
            <a:solidFill>
              <a:srgbClr val="68C9F6"/>
            </a:solidFill>
          </p:grpSpPr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1327019" y="1989226"/>
            <a:ext cx="407781" cy="407781"/>
            <a:chOff x="6628866" y="6109611"/>
            <a:chExt cx="748389" cy="748389"/>
          </a:xfrm>
        </p:grpSpPr>
        <p:sp>
          <p:nvSpPr>
            <p:cNvPr id="77" name="타원 76"/>
            <p:cNvSpPr/>
            <p:nvPr/>
          </p:nvSpPr>
          <p:spPr>
            <a:xfrm>
              <a:off x="6628866" y="6109611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6858236" y="6305343"/>
              <a:ext cx="304277" cy="337254"/>
              <a:chOff x="4006850" y="1601788"/>
              <a:chExt cx="322263" cy="357188"/>
            </a:xfrm>
            <a:solidFill>
              <a:srgbClr val="68C9F6"/>
            </a:solidFill>
          </p:grpSpPr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2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3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27018" y="1231365"/>
            <a:ext cx="409393" cy="409393"/>
            <a:chOff x="11155340" y="4003139"/>
            <a:chExt cx="748389" cy="748389"/>
          </a:xfrm>
        </p:grpSpPr>
        <p:sp>
          <p:nvSpPr>
            <p:cNvPr id="85" name="타원 84"/>
            <p:cNvSpPr/>
            <p:nvPr/>
          </p:nvSpPr>
          <p:spPr>
            <a:xfrm>
              <a:off x="11155340" y="4003139"/>
              <a:ext cx="748389" cy="748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86" name="Freeform 11"/>
            <p:cNvSpPr>
              <a:spLocks noEditPoints="1"/>
            </p:cNvSpPr>
            <p:nvPr/>
          </p:nvSpPr>
          <p:spPr bwMode="auto">
            <a:xfrm>
              <a:off x="11432867" y="4224301"/>
              <a:ext cx="249294" cy="30606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양쪽 모서리가 둥근 사각형 47"/>
          <p:cNvSpPr/>
          <p:nvPr/>
        </p:nvSpPr>
        <p:spPr>
          <a:xfrm>
            <a:off x="795545" y="705374"/>
            <a:ext cx="10285730" cy="5974351"/>
          </a:xfrm>
          <a:prstGeom prst="round2SameRect">
            <a:avLst>
              <a:gd name="adj1" fmla="val 2255"/>
              <a:gd name="adj2" fmla="val 2339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5098" y="341166"/>
            <a:ext cx="10980108" cy="712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ysClr val="windowText" lastClr="000000"/>
                </a:solidFill>
              </a:rPr>
              <a:t>프로젝트 계획</a:t>
            </a:r>
            <a:endParaRPr lang="en-US" altLang="ko-KR" sz="26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 rot="16200000">
            <a:off x="11128853" y="298157"/>
            <a:ext cx="712934" cy="79894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1336029" y="556342"/>
            <a:ext cx="223446" cy="282577"/>
            <a:chOff x="7845604" y="2613182"/>
            <a:chExt cx="223446" cy="282577"/>
          </a:xfrm>
        </p:grpSpPr>
        <p:sp>
          <p:nvSpPr>
            <p:cNvPr id="44" name="도넛 43"/>
            <p:cNvSpPr/>
            <p:nvPr/>
          </p:nvSpPr>
          <p:spPr>
            <a:xfrm>
              <a:off x="7845604" y="2613182"/>
              <a:ext cx="181589" cy="181589"/>
            </a:xfrm>
            <a:prstGeom prst="donut">
              <a:avLst>
                <a:gd name="adj" fmla="val 15379"/>
              </a:avLst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8900000">
              <a:off x="8033050" y="2743087"/>
              <a:ext cx="36000" cy="1526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6AECB97-EF94-46E8-B775-3762368F48C9}"/>
              </a:ext>
            </a:extLst>
          </p:cNvPr>
          <p:cNvSpPr txBox="1"/>
          <p:nvPr/>
        </p:nvSpPr>
        <p:spPr>
          <a:xfrm>
            <a:off x="1017865" y="1231365"/>
            <a:ext cx="260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유스케이스</a:t>
            </a:r>
            <a:r>
              <a:rPr lang="ko-KR" altLang="en-US" b="1" dirty="0"/>
              <a:t> 다이어그램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63B17B-3E4F-41EE-B0C4-4406DB7E42B2}"/>
              </a:ext>
            </a:extLst>
          </p:cNvPr>
          <p:cNvSpPr txBox="1"/>
          <p:nvPr/>
        </p:nvSpPr>
        <p:spPr>
          <a:xfrm>
            <a:off x="5400547" y="2810193"/>
            <a:ext cx="200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프로세스 흐름도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E8C704-463A-4252-BD94-D2834EB42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87" t="22161" r="36545" b="39260"/>
          <a:stretch/>
        </p:blipFill>
        <p:spPr>
          <a:xfrm>
            <a:off x="1072124" y="1635939"/>
            <a:ext cx="4158724" cy="38030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8AC134-F322-41E0-8919-115C6D64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5" b="4975"/>
          <a:stretch/>
        </p:blipFill>
        <p:spPr>
          <a:xfrm>
            <a:off x="5453168" y="3176963"/>
            <a:ext cx="5615620" cy="31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2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5037</TotalTime>
  <Words>153</Words>
  <Application>Microsoft Office PowerPoint</Application>
  <PresentationFormat>와이드스크린</PresentationFormat>
  <Paragraphs>67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Plantagenet Cherokee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방 민주</cp:lastModifiedBy>
  <cp:revision>770</cp:revision>
  <dcterms:created xsi:type="dcterms:W3CDTF">2018-08-02T07:05:36Z</dcterms:created>
  <dcterms:modified xsi:type="dcterms:W3CDTF">2019-08-07T01:46:34Z</dcterms:modified>
</cp:coreProperties>
</file>